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60" r:id="rId3"/>
    <p:sldId id="377" r:id="rId4"/>
    <p:sldId id="403" r:id="rId5"/>
    <p:sldId id="404" r:id="rId6"/>
    <p:sldId id="378" r:id="rId7"/>
    <p:sldId id="455" r:id="rId8"/>
    <p:sldId id="408" r:id="rId9"/>
    <p:sldId id="409" r:id="rId10"/>
    <p:sldId id="431" r:id="rId11"/>
    <p:sldId id="454" r:id="rId12"/>
    <p:sldId id="270" r:id="rId13"/>
    <p:sldId id="332" r:id="rId14"/>
    <p:sldId id="380" r:id="rId15"/>
    <p:sldId id="432" r:id="rId16"/>
    <p:sldId id="435" r:id="rId17"/>
    <p:sldId id="438" r:id="rId18"/>
    <p:sldId id="439" r:id="rId19"/>
    <p:sldId id="437" r:id="rId20"/>
    <p:sldId id="440" r:id="rId21"/>
    <p:sldId id="441" r:id="rId22"/>
    <p:sldId id="412" r:id="rId23"/>
    <p:sldId id="442" r:id="rId24"/>
    <p:sldId id="444" r:id="rId25"/>
    <p:sldId id="413" r:id="rId26"/>
    <p:sldId id="334" r:id="rId27"/>
    <p:sldId id="335" r:id="rId28"/>
    <p:sldId id="338" r:id="rId29"/>
    <p:sldId id="339" r:id="rId30"/>
    <p:sldId id="343" r:id="rId31"/>
    <p:sldId id="345" r:id="rId32"/>
    <p:sldId id="415" r:id="rId33"/>
    <p:sldId id="473" r:id="rId34"/>
    <p:sldId id="445" r:id="rId35"/>
    <p:sldId id="416" r:id="rId36"/>
    <p:sldId id="456" r:id="rId37"/>
    <p:sldId id="467" r:id="rId38"/>
    <p:sldId id="469" r:id="rId39"/>
    <p:sldId id="470" r:id="rId40"/>
    <p:sldId id="472" r:id="rId41"/>
    <p:sldId id="465" r:id="rId42"/>
    <p:sldId id="368" r:id="rId43"/>
    <p:sldId id="447" r:id="rId44"/>
    <p:sldId id="371" r:id="rId45"/>
    <p:sldId id="474" r:id="rId46"/>
    <p:sldId id="288" r:id="rId47"/>
    <p:sldId id="375" r:id="rId48"/>
    <p:sldId id="353" r:id="rId49"/>
    <p:sldId id="421" r:id="rId50"/>
    <p:sldId id="422" r:id="rId51"/>
    <p:sldId id="448" r:id="rId52"/>
    <p:sldId id="355" r:id="rId53"/>
    <p:sldId id="475" r:id="rId54"/>
    <p:sldId id="479" r:id="rId55"/>
    <p:sldId id="449" r:id="rId56"/>
    <p:sldId id="376" r:id="rId57"/>
    <p:sldId id="450" r:id="rId58"/>
    <p:sldId id="425" r:id="rId59"/>
    <p:sldId id="451" r:id="rId60"/>
    <p:sldId id="289" r:id="rId61"/>
    <p:sldId id="453" r:id="rId62"/>
    <p:sldId id="365" r:id="rId63"/>
    <p:sldId id="478" r:id="rId64"/>
    <p:sldId id="476" r:id="rId65"/>
    <p:sldId id="47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5128-E87E-46C2-8DC1-E564B92C6B25}" v="2456" dt="2021-11-22T18:48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713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Tropiano" userId="233d3ea1253ce006" providerId="LiveId" clId="{DC355128-E87E-46C2-8DC1-E564B92C6B25}"/>
    <pc:docChg chg="undo custSel addSld delSld modSld sldOrd">
      <pc:chgData name="Anthony Tropiano" userId="233d3ea1253ce006" providerId="LiveId" clId="{DC355128-E87E-46C2-8DC1-E564B92C6B25}" dt="2021-11-22T18:48:53.705" v="8748" actId="478"/>
      <pc:docMkLst>
        <pc:docMk/>
      </pc:docMkLst>
      <pc:sldChg chg="modSp mod">
        <pc:chgData name="Anthony Tropiano" userId="233d3ea1253ce006" providerId="LiveId" clId="{DC355128-E87E-46C2-8DC1-E564B92C6B25}" dt="2021-11-18T16:02:11.347" v="2592" actId="207"/>
        <pc:sldMkLst>
          <pc:docMk/>
          <pc:sldMk cId="2214545713" sldId="270"/>
        </pc:sldMkLst>
        <pc:spChg chg="mod">
          <ac:chgData name="Anthony Tropiano" userId="233d3ea1253ce006" providerId="LiveId" clId="{DC355128-E87E-46C2-8DC1-E564B92C6B25}" dt="2021-11-18T16:01:19.179" v="2563"/>
          <ac:spMkLst>
            <pc:docMk/>
            <pc:sldMk cId="2214545713" sldId="270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02:11.347" v="2592" actId="207"/>
          <ac:spMkLst>
            <pc:docMk/>
            <pc:sldMk cId="2214545713" sldId="270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6:02:03.521" v="2591" actId="20577"/>
          <ac:spMkLst>
            <pc:docMk/>
            <pc:sldMk cId="2214545713" sldId="270"/>
            <ac:spMk id="14" creationId="{115B1B5A-8357-5748-BF0C-BB90B4AC953C}"/>
          </ac:spMkLst>
        </pc:spChg>
      </pc:sldChg>
      <pc:sldChg chg="del">
        <pc:chgData name="Anthony Tropiano" userId="233d3ea1253ce006" providerId="LiveId" clId="{DC355128-E87E-46C2-8DC1-E564B92C6B25}" dt="2021-11-18T17:03:14.921" v="3867" actId="47"/>
        <pc:sldMkLst>
          <pc:docMk/>
          <pc:sldMk cId="364295809" sldId="281"/>
        </pc:sldMkLst>
      </pc:sldChg>
      <pc:sldChg chg="del">
        <pc:chgData name="Anthony Tropiano" userId="233d3ea1253ce006" providerId="LiveId" clId="{DC355128-E87E-46C2-8DC1-E564B92C6B25}" dt="2021-11-18T15:23:43.188" v="1119" actId="47"/>
        <pc:sldMkLst>
          <pc:docMk/>
          <pc:sldMk cId="3528617188" sldId="284"/>
        </pc:sldMkLst>
      </pc:sldChg>
      <pc:sldChg chg="del">
        <pc:chgData name="Anthony Tropiano" userId="233d3ea1253ce006" providerId="LiveId" clId="{DC355128-E87E-46C2-8DC1-E564B92C6B25}" dt="2021-11-18T19:02:38.208" v="5421" actId="47"/>
        <pc:sldMkLst>
          <pc:docMk/>
          <pc:sldMk cId="2634406733" sldId="286"/>
        </pc:sldMkLst>
      </pc:sldChg>
      <pc:sldChg chg="modSp mod modNotesTx">
        <pc:chgData name="Anthony Tropiano" userId="233d3ea1253ce006" providerId="LiveId" clId="{DC355128-E87E-46C2-8DC1-E564B92C6B25}" dt="2021-11-22T12:24:19.164" v="8363" actId="20577"/>
        <pc:sldMkLst>
          <pc:docMk/>
          <pc:sldMk cId="2696127934" sldId="288"/>
        </pc:sldMkLst>
        <pc:spChg chg="mod">
          <ac:chgData name="Anthony Tropiano" userId="233d3ea1253ce006" providerId="LiveId" clId="{DC355128-E87E-46C2-8DC1-E564B92C6B25}" dt="2021-11-18T19:51:44.815" v="6268" actId="20577"/>
          <ac:spMkLst>
            <pc:docMk/>
            <pc:sldMk cId="2696127934" sldId="288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19:45:01.280" v="6096" actId="20577"/>
          <ac:spMkLst>
            <pc:docMk/>
            <pc:sldMk cId="2696127934" sldId="288"/>
            <ac:spMk id="8" creationId="{608CDEA4-F1AE-4B94-9D25-25DCE9686CD6}"/>
          </ac:spMkLst>
        </pc:spChg>
      </pc:sldChg>
      <pc:sldChg chg="modSp mod">
        <pc:chgData name="Anthony Tropiano" userId="233d3ea1253ce006" providerId="LiveId" clId="{DC355128-E87E-46C2-8DC1-E564B92C6B25}" dt="2021-11-18T21:11:05.836" v="7780" actId="20577"/>
        <pc:sldMkLst>
          <pc:docMk/>
          <pc:sldMk cId="2458220907" sldId="289"/>
        </pc:sldMkLst>
        <pc:spChg chg="mod">
          <ac:chgData name="Anthony Tropiano" userId="233d3ea1253ce006" providerId="LiveId" clId="{DC355128-E87E-46C2-8DC1-E564B92C6B25}" dt="2021-11-18T21:11:05.836" v="7780" actId="20577"/>
          <ac:spMkLst>
            <pc:docMk/>
            <pc:sldMk cId="2458220907" sldId="289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39:28.280" v="1717" actId="2696"/>
        <pc:sldMkLst>
          <pc:docMk/>
          <pc:sldMk cId="3339499059" sldId="295"/>
        </pc:sldMkLst>
      </pc:sldChg>
      <pc:sldChg chg="del">
        <pc:chgData name="Anthony Tropiano" userId="233d3ea1253ce006" providerId="LiveId" clId="{DC355128-E87E-46C2-8DC1-E564B92C6B25}" dt="2021-11-18T19:02:39.798" v="5422" actId="47"/>
        <pc:sldMkLst>
          <pc:docMk/>
          <pc:sldMk cId="3604550" sldId="296"/>
        </pc:sldMkLst>
      </pc:sldChg>
      <pc:sldChg chg="modSp mod">
        <pc:chgData name="Anthony Tropiano" userId="233d3ea1253ce006" providerId="LiveId" clId="{DC355128-E87E-46C2-8DC1-E564B92C6B25}" dt="2021-11-18T16:33:03.170" v="3027" actId="20577"/>
        <pc:sldMkLst>
          <pc:docMk/>
          <pc:sldMk cId="622453103" sldId="332"/>
        </pc:sldMkLst>
        <pc:spChg chg="mod">
          <ac:chgData name="Anthony Tropiano" userId="233d3ea1253ce006" providerId="LiveId" clId="{DC355128-E87E-46C2-8DC1-E564B92C6B25}" dt="2021-11-18T16:01:21.743" v="2564"/>
          <ac:spMkLst>
            <pc:docMk/>
            <pc:sldMk cId="622453103" sldId="33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6:33:03.170" v="3027" actId="20577"/>
          <ac:spMkLst>
            <pc:docMk/>
            <pc:sldMk cId="622453103" sldId="332"/>
            <ac:spMk id="16" creationId="{6468C490-D018-D042-B618-D75D7384DD8E}"/>
          </ac:spMkLst>
        </pc:spChg>
      </pc:sldChg>
      <pc:sldChg chg="modSp mod">
        <pc:chgData name="Anthony Tropiano" userId="233d3ea1253ce006" providerId="LiveId" clId="{DC355128-E87E-46C2-8DC1-E564B92C6B25}" dt="2021-11-18T18:06:06.905" v="5088" actId="20577"/>
        <pc:sldMkLst>
          <pc:docMk/>
          <pc:sldMk cId="3441146041" sldId="334"/>
        </pc:sldMkLst>
        <pc:spChg chg="mod">
          <ac:chgData name="Anthony Tropiano" userId="233d3ea1253ce006" providerId="LiveId" clId="{DC355128-E87E-46C2-8DC1-E564B92C6B25}" dt="2021-11-18T18:06:06.905" v="5088" actId="20577"/>
          <ac:spMkLst>
            <pc:docMk/>
            <pc:sldMk cId="3441146041" sldId="334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4:51.509" v="4634" actId="20577"/>
          <ac:spMkLst>
            <pc:docMk/>
            <pc:sldMk cId="3441146041" sldId="334"/>
            <ac:spMk id="9" creationId="{AFE7A94F-E80E-4F3A-B6AC-2E66294C6DAD}"/>
          </ac:spMkLst>
        </pc:spChg>
      </pc:sldChg>
      <pc:sldChg chg="modSp">
        <pc:chgData name="Anthony Tropiano" userId="233d3ea1253ce006" providerId="LiveId" clId="{DC355128-E87E-46C2-8DC1-E564B92C6B25}" dt="2021-11-18T17:44:53.880" v="4635" actId="20577"/>
        <pc:sldMkLst>
          <pc:docMk/>
          <pc:sldMk cId="562059806" sldId="335"/>
        </pc:sldMkLst>
        <pc:spChg chg="mod">
          <ac:chgData name="Anthony Tropiano" userId="233d3ea1253ce006" providerId="LiveId" clId="{DC355128-E87E-46C2-8DC1-E564B92C6B25}" dt="2021-11-18T17:44:53.880" v="4635" actId="20577"/>
          <ac:spMkLst>
            <pc:docMk/>
            <pc:sldMk cId="562059806" sldId="335"/>
            <ac:spMk id="9" creationId="{2688B285-D2EC-44E9-827C-2482ADF2FECA}"/>
          </ac:spMkLst>
        </pc:spChg>
      </pc:sldChg>
      <pc:sldChg chg="modSp">
        <pc:chgData name="Anthony Tropiano" userId="233d3ea1253ce006" providerId="LiveId" clId="{DC355128-E87E-46C2-8DC1-E564B92C6B25}" dt="2021-11-18T17:44:56.391" v="4636" actId="20577"/>
        <pc:sldMkLst>
          <pc:docMk/>
          <pc:sldMk cId="971586444" sldId="338"/>
        </pc:sldMkLst>
        <pc:spChg chg="mod">
          <ac:chgData name="Anthony Tropiano" userId="233d3ea1253ce006" providerId="LiveId" clId="{DC355128-E87E-46C2-8DC1-E564B92C6B25}" dt="2021-11-18T17:44:56.391" v="4636" actId="20577"/>
          <ac:spMkLst>
            <pc:docMk/>
            <pc:sldMk cId="971586444" sldId="338"/>
            <ac:spMk id="10" creationId="{B04668F7-2418-4E48-9163-975D93BBBEE1}"/>
          </ac:spMkLst>
        </pc:spChg>
      </pc:sldChg>
      <pc:sldChg chg="modSp">
        <pc:chgData name="Anthony Tropiano" userId="233d3ea1253ce006" providerId="LiveId" clId="{DC355128-E87E-46C2-8DC1-E564B92C6B25}" dt="2021-11-18T17:44:58.431" v="4637" actId="20577"/>
        <pc:sldMkLst>
          <pc:docMk/>
          <pc:sldMk cId="162100182" sldId="339"/>
        </pc:sldMkLst>
        <pc:spChg chg="mod">
          <ac:chgData name="Anthony Tropiano" userId="233d3ea1253ce006" providerId="LiveId" clId="{DC355128-E87E-46C2-8DC1-E564B92C6B25}" dt="2021-11-18T17:44:58.431" v="4637" actId="20577"/>
          <ac:spMkLst>
            <pc:docMk/>
            <pc:sldMk cId="162100182" sldId="339"/>
            <ac:spMk id="11" creationId="{8A5663CF-6306-46D3-A88B-BD146E05A505}"/>
          </ac:spMkLst>
        </pc:spChg>
      </pc:sldChg>
      <pc:sldChg chg="modSp">
        <pc:chgData name="Anthony Tropiano" userId="233d3ea1253ce006" providerId="LiveId" clId="{DC355128-E87E-46C2-8DC1-E564B92C6B25}" dt="2021-11-18T18:01:44.441" v="4913"/>
        <pc:sldMkLst>
          <pc:docMk/>
          <pc:sldMk cId="222800089" sldId="343"/>
        </pc:sldMkLst>
        <pc:spChg chg="mod">
          <ac:chgData name="Anthony Tropiano" userId="233d3ea1253ce006" providerId="LiveId" clId="{DC355128-E87E-46C2-8DC1-E564B92C6B25}" dt="2021-11-18T17:45:00.456" v="4638" actId="20577"/>
          <ac:spMkLst>
            <pc:docMk/>
            <pc:sldMk cId="222800089" sldId="343"/>
            <ac:spMk id="11" creationId="{29741BAC-6D96-4E46-B742-1844B134960C}"/>
          </ac:spMkLst>
        </pc:spChg>
        <pc:spChg chg="mod">
          <ac:chgData name="Anthony Tropiano" userId="233d3ea1253ce006" providerId="LiveId" clId="{DC355128-E87E-46C2-8DC1-E564B92C6B25}" dt="2021-11-18T18:01:44.441" v="4913"/>
          <ac:spMkLst>
            <pc:docMk/>
            <pc:sldMk cId="222800089" sldId="343"/>
            <ac:spMk id="14" creationId="{9C7DE78E-D414-4876-9F29-B66EECC63491}"/>
          </ac:spMkLst>
        </pc:spChg>
      </pc:sldChg>
      <pc:sldChg chg="addSp delSp modSp mod modNotesTx">
        <pc:chgData name="Anthony Tropiano" userId="233d3ea1253ce006" providerId="LiveId" clId="{DC355128-E87E-46C2-8DC1-E564B92C6B25}" dt="2021-11-22T17:55:27.294" v="8624" actId="20577"/>
        <pc:sldMkLst>
          <pc:docMk/>
          <pc:sldMk cId="89882095" sldId="345"/>
        </pc:sldMkLst>
        <pc:spChg chg="add mod">
          <ac:chgData name="Anthony Tropiano" userId="233d3ea1253ce006" providerId="LiveId" clId="{DC355128-E87E-46C2-8DC1-E564B92C6B25}" dt="2021-11-22T17:50:47.575" v="8506" actId="208"/>
          <ac:spMkLst>
            <pc:docMk/>
            <pc:sldMk cId="89882095" sldId="345"/>
            <ac:spMk id="3" creationId="{9FA75C25-2AB1-4ADE-B57C-630CD12D99CB}"/>
          </ac:spMkLst>
        </pc:spChg>
        <pc:spChg chg="add mod">
          <ac:chgData name="Anthony Tropiano" userId="233d3ea1253ce006" providerId="LiveId" clId="{DC355128-E87E-46C2-8DC1-E564B92C6B25}" dt="2021-11-22T17:46:32.197" v="8453"/>
          <ac:spMkLst>
            <pc:docMk/>
            <pc:sldMk cId="89882095" sldId="345"/>
            <ac:spMk id="7" creationId="{B89AB853-0030-45B5-9E0D-70C2BC0C2973}"/>
          </ac:spMkLst>
        </pc:spChg>
        <pc:spChg chg="mod">
          <ac:chgData name="Anthony Tropiano" userId="233d3ea1253ce006" providerId="LiveId" clId="{DC355128-E87E-46C2-8DC1-E564B92C6B25}" dt="2021-11-22T17:49:45.862" v="8494" actId="1076"/>
          <ac:spMkLst>
            <pc:docMk/>
            <pc:sldMk cId="89882095" sldId="345"/>
            <ac:spMk id="11" creationId="{462CF048-64B8-42A4-90B5-E6F541B03C43}"/>
          </ac:spMkLst>
        </pc:spChg>
        <pc:spChg chg="mod">
          <ac:chgData name="Anthony Tropiano" userId="233d3ea1253ce006" providerId="LiveId" clId="{DC355128-E87E-46C2-8DC1-E564B92C6B25}" dt="2021-11-18T18:01:15.192" v="4912"/>
          <ac:spMkLst>
            <pc:docMk/>
            <pc:sldMk cId="89882095" sldId="345"/>
            <ac:spMk id="14" creationId="{9C7DE78E-D414-4876-9F29-B66EECC63491}"/>
          </ac:spMkLst>
        </pc:spChg>
        <pc:spChg chg="mod">
          <ac:chgData name="Anthony Tropiano" userId="233d3ea1253ce006" providerId="LiveId" clId="{DC355128-E87E-46C2-8DC1-E564B92C6B25}" dt="2021-11-18T17:45:02.373" v="4639" actId="20577"/>
          <ac:spMkLst>
            <pc:docMk/>
            <pc:sldMk cId="89882095" sldId="345"/>
            <ac:spMk id="15" creationId="{E04B014D-5F96-44F8-A134-A451BD5020F1}"/>
          </ac:spMkLst>
        </pc:spChg>
        <pc:cxnChg chg="add del">
          <ac:chgData name="Anthony Tropiano" userId="233d3ea1253ce006" providerId="LiveId" clId="{DC355128-E87E-46C2-8DC1-E564B92C6B25}" dt="2021-11-22T17:49:46.262" v="8495" actId="478"/>
          <ac:cxnSpMkLst>
            <pc:docMk/>
            <pc:sldMk cId="89882095" sldId="345"/>
            <ac:cxnSpMk id="5" creationId="{786C1EAC-42A8-4335-ABB2-B459EB238FBD}"/>
          </ac:cxnSpMkLst>
        </pc:cxnChg>
        <pc:cxnChg chg="add del">
          <ac:chgData name="Anthony Tropiano" userId="233d3ea1253ce006" providerId="LiveId" clId="{DC355128-E87E-46C2-8DC1-E564B92C6B25}" dt="2021-11-22T17:49:58.867" v="8498" actId="478"/>
          <ac:cxnSpMkLst>
            <pc:docMk/>
            <pc:sldMk cId="89882095" sldId="345"/>
            <ac:cxnSpMk id="13" creationId="{EBE1FC5F-9B1F-4230-9047-E48CEEC3330B}"/>
          </ac:cxnSpMkLst>
        </pc:cxnChg>
        <pc:cxnChg chg="add mod">
          <ac:chgData name="Anthony Tropiano" userId="233d3ea1253ce006" providerId="LiveId" clId="{DC355128-E87E-46C2-8DC1-E564B92C6B25}" dt="2021-11-22T17:50:35.257" v="8505" actId="1076"/>
          <ac:cxnSpMkLst>
            <pc:docMk/>
            <pc:sldMk cId="89882095" sldId="345"/>
            <ac:cxnSpMk id="16" creationId="{02E1A1E7-C42F-4432-84C3-79A8D9270C30}"/>
          </ac:cxnSpMkLst>
        </pc:cxnChg>
      </pc:sldChg>
      <pc:sldChg chg="del">
        <pc:chgData name="Anthony Tropiano" userId="233d3ea1253ce006" providerId="LiveId" clId="{DC355128-E87E-46C2-8DC1-E564B92C6B25}" dt="2021-11-18T18:08:19.578" v="5092" actId="47"/>
        <pc:sldMkLst>
          <pc:docMk/>
          <pc:sldMk cId="221442031" sldId="346"/>
        </pc:sldMkLst>
      </pc:sldChg>
      <pc:sldChg chg="modSp mod">
        <pc:chgData name="Anthony Tropiano" userId="233d3ea1253ce006" providerId="LiveId" clId="{DC355128-E87E-46C2-8DC1-E564B92C6B25}" dt="2021-11-18T20:27:04.255" v="6886" actId="27636"/>
        <pc:sldMkLst>
          <pc:docMk/>
          <pc:sldMk cId="3552009979" sldId="353"/>
        </pc:sldMkLst>
        <pc:spChg chg="mod">
          <ac:chgData name="Anthony Tropiano" userId="233d3ea1253ce006" providerId="LiveId" clId="{DC355128-E87E-46C2-8DC1-E564B92C6B25}" dt="2021-11-18T20:27:04.255" v="6886" actId="27636"/>
          <ac:spMkLst>
            <pc:docMk/>
            <pc:sldMk cId="3552009979" sldId="353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01:08.255" v="6313" actId="20577"/>
          <ac:spMkLst>
            <pc:docMk/>
            <pc:sldMk cId="3552009979" sldId="353"/>
            <ac:spMk id="17" creationId="{3B91EF03-A52C-4B39-B69A-9C91AE991A21}"/>
          </ac:spMkLst>
        </pc:spChg>
      </pc:sldChg>
      <pc:sldChg chg="modSp mod">
        <pc:chgData name="Anthony Tropiano" userId="233d3ea1253ce006" providerId="LiveId" clId="{DC355128-E87E-46C2-8DC1-E564B92C6B25}" dt="2021-11-18T21:38:20.565" v="7891" actId="1076"/>
        <pc:sldMkLst>
          <pc:docMk/>
          <pc:sldMk cId="1253447032" sldId="355"/>
        </pc:sldMkLst>
        <pc:spChg chg="mod">
          <ac:chgData name="Anthony Tropiano" userId="233d3ea1253ce006" providerId="LiveId" clId="{DC355128-E87E-46C2-8DC1-E564B92C6B25}" dt="2021-11-18T20:34:26.662" v="6948" actId="20577"/>
          <ac:spMkLst>
            <pc:docMk/>
            <pc:sldMk cId="1253447032" sldId="35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34:17.559" v="6944" actId="20577"/>
          <ac:spMkLst>
            <pc:docMk/>
            <pc:sldMk cId="1253447032" sldId="355"/>
            <ac:spMk id="15" creationId="{C543C442-7690-4DDD-9BA1-592B121AEBFC}"/>
          </ac:spMkLst>
        </pc:spChg>
        <pc:spChg chg="mod">
          <ac:chgData name="Anthony Tropiano" userId="233d3ea1253ce006" providerId="LiveId" clId="{DC355128-E87E-46C2-8DC1-E564B92C6B25}" dt="2021-11-18T21:38:20.565" v="7891" actId="1076"/>
          <ac:spMkLst>
            <pc:docMk/>
            <pc:sldMk cId="1253447032" sldId="355"/>
            <ac:spMk id="16" creationId="{7E6D7C7D-B976-449E-95BA-FE7330C12AC4}"/>
          </ac:spMkLst>
        </pc:spChg>
        <pc:spChg chg="mod">
          <ac:chgData name="Anthony Tropiano" userId="233d3ea1253ce006" providerId="LiveId" clId="{DC355128-E87E-46C2-8DC1-E564B92C6B25}" dt="2021-11-18T20:35:39.893" v="6956" actId="207"/>
          <ac:spMkLst>
            <pc:docMk/>
            <pc:sldMk cId="1253447032" sldId="355"/>
            <ac:spMk id="17" creationId="{23F59022-5A29-4623-9C6D-1411A496FBC2}"/>
          </ac:spMkLst>
        </pc:spChg>
      </pc:sldChg>
      <pc:sldChg chg="del">
        <pc:chgData name="Anthony Tropiano" userId="233d3ea1253ce006" providerId="LiveId" clId="{DC355128-E87E-46C2-8DC1-E564B92C6B25}" dt="2021-11-18T17:10:38.380" v="4007" actId="47"/>
        <pc:sldMkLst>
          <pc:docMk/>
          <pc:sldMk cId="2198677330" sldId="356"/>
        </pc:sldMkLst>
      </pc:sldChg>
      <pc:sldChg chg="del ord">
        <pc:chgData name="Anthony Tropiano" userId="233d3ea1253ce006" providerId="LiveId" clId="{DC355128-E87E-46C2-8DC1-E564B92C6B25}" dt="2021-11-18T20:33:55.417" v="6942" actId="2696"/>
        <pc:sldMkLst>
          <pc:docMk/>
          <pc:sldMk cId="573026633" sldId="357"/>
        </pc:sldMkLst>
      </pc:sldChg>
      <pc:sldChg chg="del">
        <pc:chgData name="Anthony Tropiano" userId="233d3ea1253ce006" providerId="LiveId" clId="{DC355128-E87E-46C2-8DC1-E564B92C6B25}" dt="2021-11-18T15:20:12.038" v="1037" actId="47"/>
        <pc:sldMkLst>
          <pc:docMk/>
          <pc:sldMk cId="3975718966" sldId="360"/>
        </pc:sldMkLst>
      </pc:sldChg>
      <pc:sldChg chg="del">
        <pc:chgData name="Anthony Tropiano" userId="233d3ea1253ce006" providerId="LiveId" clId="{DC355128-E87E-46C2-8DC1-E564B92C6B25}" dt="2021-11-18T15:41:11.186" v="1897" actId="47"/>
        <pc:sldMkLst>
          <pc:docMk/>
          <pc:sldMk cId="3700205987" sldId="362"/>
        </pc:sldMkLst>
      </pc:sldChg>
      <pc:sldChg chg="addSp delSp modSp mod">
        <pc:chgData name="Anthony Tropiano" userId="233d3ea1253ce006" providerId="LiveId" clId="{DC355128-E87E-46C2-8DC1-E564B92C6B25}" dt="2021-11-18T19:29:35.649" v="6003"/>
        <pc:sldMkLst>
          <pc:docMk/>
          <pc:sldMk cId="3059841467" sldId="368"/>
        </pc:sldMkLst>
        <pc:spChg chg="mod">
          <ac:chgData name="Anthony Tropiano" userId="233d3ea1253ce006" providerId="LiveId" clId="{DC355128-E87E-46C2-8DC1-E564B92C6B25}" dt="2021-11-18T19:24:48.679" v="5894" actId="20577"/>
          <ac:spMkLst>
            <pc:docMk/>
            <pc:sldMk cId="3059841467" sldId="36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9:24:16.847" v="5858" actId="478"/>
          <ac:spMkLst>
            <pc:docMk/>
            <pc:sldMk cId="3059841467" sldId="368"/>
            <ac:spMk id="9" creationId="{57F49B72-85A5-4892-BB35-7562AFA26E6C}"/>
          </ac:spMkLst>
        </pc:spChg>
        <pc:spChg chg="add del mod">
          <ac:chgData name="Anthony Tropiano" userId="233d3ea1253ce006" providerId="LiveId" clId="{DC355128-E87E-46C2-8DC1-E564B92C6B25}" dt="2021-11-18T19:25:16.323" v="5900" actId="478"/>
          <ac:spMkLst>
            <pc:docMk/>
            <pc:sldMk cId="3059841467" sldId="368"/>
            <ac:spMk id="10" creationId="{77595C0F-4CDE-42EF-AE7F-E2A436E47B7E}"/>
          </ac:spMkLst>
        </pc:spChg>
        <pc:spChg chg="add mod">
          <ac:chgData name="Anthony Tropiano" userId="233d3ea1253ce006" providerId="LiveId" clId="{DC355128-E87E-46C2-8DC1-E564B92C6B25}" dt="2021-11-18T19:29:35.649" v="6003"/>
          <ac:spMkLst>
            <pc:docMk/>
            <pc:sldMk cId="3059841467" sldId="368"/>
            <ac:spMk id="11" creationId="{644C74BD-2782-47D5-9F10-2B6B55CC95F7}"/>
          </ac:spMkLst>
        </pc:spChg>
        <pc:spChg chg="del mod">
          <ac:chgData name="Anthony Tropiano" userId="233d3ea1253ce006" providerId="LiveId" clId="{DC355128-E87E-46C2-8DC1-E564B92C6B25}" dt="2021-11-18T19:29:34.899" v="6002" actId="478"/>
          <ac:spMkLst>
            <pc:docMk/>
            <pc:sldMk cId="3059841467" sldId="368"/>
            <ac:spMk id="16" creationId="{1D9EB699-67B2-496C-97EA-04B5033A53CF}"/>
          </ac:spMkLst>
        </pc:spChg>
      </pc:sldChg>
      <pc:sldChg chg="addSp delSp modSp mod modClrScheme chgLayout">
        <pc:chgData name="Anthony Tropiano" userId="233d3ea1253ce006" providerId="LiveId" clId="{DC355128-E87E-46C2-8DC1-E564B92C6B25}" dt="2021-11-18T20:27:33.400" v="6887" actId="14100"/>
        <pc:sldMkLst>
          <pc:docMk/>
          <pc:sldMk cId="2270785951" sldId="371"/>
        </pc:sldMkLst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2" creationId="{9FECE9C7-FBB0-B54D-8E92-C3BC6CA96ED2}"/>
          </ac:spMkLst>
        </pc:spChg>
        <pc:spChg chg="add del mod ord">
          <ac:chgData name="Anthony Tropiano" userId="233d3ea1253ce006" providerId="LiveId" clId="{DC355128-E87E-46C2-8DC1-E564B92C6B25}" dt="2021-11-18T19:30:49.201" v="6019" actId="478"/>
          <ac:spMkLst>
            <pc:docMk/>
            <pc:sldMk cId="2270785951" sldId="371"/>
            <ac:spMk id="3" creationId="{E25E922A-3B08-4BB8-B890-9E366159499B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4" creationId="{DC1A2BB9-1F00-304F-9B4C-2EBE5F4461ED}"/>
          </ac:spMkLst>
        </pc:spChg>
        <pc:spChg chg="add mod ord">
          <ac:chgData name="Anthony Tropiano" userId="233d3ea1253ce006" providerId="LiveId" clId="{DC355128-E87E-46C2-8DC1-E564B92C6B25}" dt="2021-11-18T20:27:33.400" v="6887" actId="14100"/>
          <ac:spMkLst>
            <pc:docMk/>
            <pc:sldMk cId="2270785951" sldId="371"/>
            <ac:spMk id="5" creationId="{C10107FB-0476-43CB-8E40-95A3E4C4A2B2}"/>
          </ac:spMkLst>
        </pc:spChg>
        <pc:spChg chg="mod ord">
          <ac:chgData name="Anthony Tropiano" userId="233d3ea1253ce006" providerId="LiveId" clId="{DC355128-E87E-46C2-8DC1-E564B92C6B25}" dt="2021-11-18T19:30:46.312" v="6018" actId="700"/>
          <ac:spMkLst>
            <pc:docMk/>
            <pc:sldMk cId="2270785951" sldId="371"/>
            <ac:spMk id="6" creationId="{61DFD6FD-6BEC-4F1C-8D36-B0AA13CAD901}"/>
          </ac:spMkLst>
        </pc:spChg>
        <pc:spChg chg="add mod">
          <ac:chgData name="Anthony Tropiano" userId="233d3ea1253ce006" providerId="LiveId" clId="{DC355128-E87E-46C2-8DC1-E564B92C6B25}" dt="2021-11-18T19:30:31.667" v="6016" actId="1076"/>
          <ac:spMkLst>
            <pc:docMk/>
            <pc:sldMk cId="2270785951" sldId="371"/>
            <ac:spMk id="10" creationId="{5CF7CCBD-C507-4CE3-8D6C-67F2D45BD423}"/>
          </ac:spMkLst>
        </pc:spChg>
        <pc:spChg chg="del mod">
          <ac:chgData name="Anthony Tropiano" userId="233d3ea1253ce006" providerId="LiveId" clId="{DC355128-E87E-46C2-8DC1-E564B92C6B25}" dt="2021-11-18T19:30:57.514" v="6021" actId="478"/>
          <ac:spMkLst>
            <pc:docMk/>
            <pc:sldMk cId="2270785951" sldId="371"/>
            <ac:spMk id="12" creationId="{BCF66A66-A8BB-064F-83CC-E4EB12C1188D}"/>
          </ac:spMkLst>
        </pc:spChg>
        <pc:spChg chg="del">
          <ac:chgData name="Anthony Tropiano" userId="233d3ea1253ce006" providerId="LiveId" clId="{DC355128-E87E-46C2-8DC1-E564B92C6B25}" dt="2021-11-18T19:27:07.491" v="5935" actId="478"/>
          <ac:spMkLst>
            <pc:docMk/>
            <pc:sldMk cId="2270785951" sldId="371"/>
            <ac:spMk id="16" creationId="{1D9EB699-67B2-496C-97EA-04B5033A53CF}"/>
          </ac:spMkLst>
        </pc:spChg>
        <pc:spChg chg="del">
          <ac:chgData name="Anthony Tropiano" userId="233d3ea1253ce006" providerId="LiveId" clId="{DC355128-E87E-46C2-8DC1-E564B92C6B25}" dt="2021-11-18T19:27:09.403" v="5936" actId="478"/>
          <ac:spMkLst>
            <pc:docMk/>
            <pc:sldMk cId="2270785951" sldId="371"/>
            <ac:spMk id="17" creationId="{C419643E-8C72-4798-AB23-3C7A55844BEA}"/>
          </ac:spMkLst>
        </pc:spChg>
        <pc:picChg chg="del">
          <ac:chgData name="Anthony Tropiano" userId="233d3ea1253ce006" providerId="LiveId" clId="{DC355128-E87E-46C2-8DC1-E564B92C6B25}" dt="2021-11-18T19:27:04.612" v="5934" actId="478"/>
          <ac:picMkLst>
            <pc:docMk/>
            <pc:sldMk cId="2270785951" sldId="371"/>
            <ac:picMk id="7" creationId="{811DB2A1-53C9-4E7D-BAD6-CAC8F1A016B1}"/>
          </ac:picMkLst>
        </pc:picChg>
        <pc:picChg chg="add mod ord">
          <ac:chgData name="Anthony Tropiano" userId="233d3ea1253ce006" providerId="LiveId" clId="{DC355128-E87E-46C2-8DC1-E564B92C6B25}" dt="2021-11-18T19:30:28.009" v="6015" actId="1076"/>
          <ac:picMkLst>
            <pc:docMk/>
            <pc:sldMk cId="2270785951" sldId="371"/>
            <ac:picMk id="9" creationId="{509DB689-7AAA-483B-89DB-2CD53BE35789}"/>
          </ac:picMkLst>
        </pc:picChg>
      </pc:sldChg>
      <pc:sldChg chg="del">
        <pc:chgData name="Anthony Tropiano" userId="233d3ea1253ce006" providerId="LiveId" clId="{DC355128-E87E-46C2-8DC1-E564B92C6B25}" dt="2021-11-18T19:26:55.639" v="5933" actId="47"/>
        <pc:sldMkLst>
          <pc:docMk/>
          <pc:sldMk cId="2054410002" sldId="372"/>
        </pc:sldMkLst>
      </pc:sldChg>
      <pc:sldChg chg="modSp del mod">
        <pc:chgData name="Anthony Tropiano" userId="233d3ea1253ce006" providerId="LiveId" clId="{DC355128-E87E-46C2-8DC1-E564B92C6B25}" dt="2021-11-18T20:41:16.253" v="7058" actId="2696"/>
        <pc:sldMkLst>
          <pc:docMk/>
          <pc:sldMk cId="1218231098" sldId="373"/>
        </pc:sldMkLst>
        <pc:spChg chg="mod">
          <ac:chgData name="Anthony Tropiano" userId="233d3ea1253ce006" providerId="LiveId" clId="{DC355128-E87E-46C2-8DC1-E564B92C6B25}" dt="2021-11-18T20:41:01.128" v="7055" actId="20577"/>
          <ac:spMkLst>
            <pc:docMk/>
            <pc:sldMk cId="1218231098" sldId="373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7:45.132" v="6959" actId="20577"/>
          <ac:spMkLst>
            <pc:docMk/>
            <pc:sldMk cId="1218231098" sldId="373"/>
            <ac:spMk id="3" creationId="{922888F1-6185-0545-8AD5-5C36252D0B00}"/>
          </ac:spMkLst>
        </pc:spChg>
      </pc:sldChg>
      <pc:sldChg chg="modSp mod">
        <pc:chgData name="Anthony Tropiano" userId="233d3ea1253ce006" providerId="LiveId" clId="{DC355128-E87E-46C2-8DC1-E564B92C6B25}" dt="2021-11-18T20:26:15.204" v="6882" actId="20577"/>
        <pc:sldMkLst>
          <pc:docMk/>
          <pc:sldMk cId="707188493" sldId="375"/>
        </pc:sldMkLst>
        <pc:spChg chg="mod">
          <ac:chgData name="Anthony Tropiano" userId="233d3ea1253ce006" providerId="LiveId" clId="{DC355128-E87E-46C2-8DC1-E564B92C6B25}" dt="2021-11-18T19:53:05.163" v="6278" actId="20577"/>
          <ac:spMkLst>
            <pc:docMk/>
            <pc:sldMk cId="707188493" sldId="375"/>
            <ac:spMk id="3" creationId="{1A8FA9B3-1B32-894B-93C2-F90FB63CBDAA}"/>
          </ac:spMkLst>
        </pc:spChg>
        <pc:spChg chg="mod">
          <ac:chgData name="Anthony Tropiano" userId="233d3ea1253ce006" providerId="LiveId" clId="{DC355128-E87E-46C2-8DC1-E564B92C6B25}" dt="2021-11-18T20:26:15.204" v="6882" actId="20577"/>
          <ac:spMkLst>
            <pc:docMk/>
            <pc:sldMk cId="707188493" sldId="375"/>
            <ac:spMk id="14" creationId="{846210D0-607C-124A-8926-2D18E9AC2882}"/>
          </ac:spMkLst>
        </pc:spChg>
      </pc:sldChg>
      <pc:sldChg chg="modSp mod">
        <pc:chgData name="Anthony Tropiano" userId="233d3ea1253ce006" providerId="LiveId" clId="{DC355128-E87E-46C2-8DC1-E564B92C6B25}" dt="2021-11-18T20:41:32.124" v="7064" actId="20577"/>
        <pc:sldMkLst>
          <pc:docMk/>
          <pc:sldMk cId="324748087" sldId="376"/>
        </pc:sldMkLst>
        <pc:spChg chg="mod">
          <ac:chgData name="Anthony Tropiano" userId="233d3ea1253ce006" providerId="LiveId" clId="{DC355128-E87E-46C2-8DC1-E564B92C6B25}" dt="2021-11-18T20:41:11.497" v="7057"/>
          <ac:spMkLst>
            <pc:docMk/>
            <pc:sldMk cId="324748087" sldId="376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41:32.124" v="7064" actId="20577"/>
          <ac:spMkLst>
            <pc:docMk/>
            <pc:sldMk cId="324748087" sldId="376"/>
            <ac:spMk id="6" creationId="{E58F0CD6-493C-A34E-851A-89DDB4C81380}"/>
          </ac:spMkLst>
        </pc:spChg>
      </pc:sldChg>
      <pc:sldChg chg="modSp mod">
        <pc:chgData name="Anthony Tropiano" userId="233d3ea1253ce006" providerId="LiveId" clId="{DC355128-E87E-46C2-8DC1-E564B92C6B25}" dt="2021-11-18T15:18:34.222" v="1015" actId="255"/>
        <pc:sldMkLst>
          <pc:docMk/>
          <pc:sldMk cId="4112122926" sldId="377"/>
        </pc:sldMkLst>
        <pc:spChg chg="mod">
          <ac:chgData name="Anthony Tropiano" userId="233d3ea1253ce006" providerId="LiveId" clId="{DC355128-E87E-46C2-8DC1-E564B92C6B25}" dt="2021-11-18T14:52:29.118" v="23" actId="20577"/>
          <ac:spMkLst>
            <pc:docMk/>
            <pc:sldMk cId="4112122926" sldId="377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18:34.222" v="1015" actId="255"/>
          <ac:spMkLst>
            <pc:docMk/>
            <pc:sldMk cId="4112122926" sldId="377"/>
            <ac:spMk id="3" creationId="{1A8FA9B3-1B32-894B-93C2-F90FB63CBDAA}"/>
          </ac:spMkLst>
        </pc:spChg>
      </pc:sldChg>
      <pc:sldChg chg="addSp delSp modSp mod modAnim">
        <pc:chgData name="Anthony Tropiano" userId="233d3ea1253ce006" providerId="LiveId" clId="{DC355128-E87E-46C2-8DC1-E564B92C6B25}" dt="2021-11-18T21:24:35.275" v="7878" actId="2085"/>
        <pc:sldMkLst>
          <pc:docMk/>
          <pc:sldMk cId="3517694290" sldId="378"/>
        </pc:sldMkLst>
        <pc:spChg chg="mod">
          <ac:chgData name="Anthony Tropiano" userId="233d3ea1253ce006" providerId="LiveId" clId="{DC355128-E87E-46C2-8DC1-E564B92C6B25}" dt="2021-11-18T15:15:39.005" v="860"/>
          <ac:spMkLst>
            <pc:docMk/>
            <pc:sldMk cId="3517694290" sldId="378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35:59.150" v="1692" actId="478"/>
          <ac:spMkLst>
            <pc:docMk/>
            <pc:sldMk cId="3517694290" sldId="378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1:24:35.275" v="7878" actId="2085"/>
          <ac:spMkLst>
            <pc:docMk/>
            <pc:sldMk cId="3517694290" sldId="378"/>
            <ac:spMk id="3" creationId="{200CBEB6-DF1F-4117-BD8C-D61F5B09EC62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9" creationId="{CEC6096C-86F3-4BE8-9DE5-D3DD29BFDE1D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1" creationId="{A253A19E-80E1-4230-A404-2FB5BE5B35DC}"/>
          </ac:spMkLst>
        </pc:spChg>
        <pc:spChg chg="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4" creationId="{E954897A-015D-4725-BD54-19AF47EE385E}"/>
          </ac:spMkLst>
        </pc:spChg>
        <pc:spChg chg="add mod">
          <ac:chgData name="Anthony Tropiano" userId="233d3ea1253ce006" providerId="LiveId" clId="{DC355128-E87E-46C2-8DC1-E564B92C6B25}" dt="2021-11-18T15:15:29.589" v="859"/>
          <ac:spMkLst>
            <pc:docMk/>
            <pc:sldMk cId="3517694290" sldId="378"/>
            <ac:spMk id="16" creationId="{60B440C6-34AF-486B-9430-8DF0AF7D1DBD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7" creationId="{0AF8B45F-6B9A-4047-939C-8609A3380BE7}"/>
          </ac:spMkLst>
        </pc:spChg>
        <pc:spChg chg="add del mod">
          <ac:chgData name="Anthony Tropiano" userId="233d3ea1253ce006" providerId="LiveId" clId="{DC355128-E87E-46C2-8DC1-E564B92C6B25}" dt="2021-11-18T15:36:00.929" v="1693" actId="478"/>
          <ac:spMkLst>
            <pc:docMk/>
            <pc:sldMk cId="3517694290" sldId="378"/>
            <ac:spMk id="17" creationId="{651F1690-3E72-4828-8309-C2F6A3CFB5E2}"/>
          </ac:spMkLst>
        </pc:spChg>
        <pc:spChg chg="add mod">
          <ac:chgData name="Anthony Tropiano" userId="233d3ea1253ce006" providerId="LiveId" clId="{DC355128-E87E-46C2-8DC1-E564B92C6B25}" dt="2021-11-18T21:23:36.363" v="7873" actId="20577"/>
          <ac:spMkLst>
            <pc:docMk/>
            <pc:sldMk cId="3517694290" sldId="378"/>
            <ac:spMk id="18" creationId="{27EAC69F-D9B3-4E9C-8ABE-5E74B88F5243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19" creationId="{F17CD6EC-0AAA-4C95-AC14-22B4DF8A3B36}"/>
          </ac:spMkLst>
        </pc:spChg>
        <pc:spChg chg="add mod">
          <ac:chgData name="Anthony Tropiano" userId="233d3ea1253ce006" providerId="LiveId" clId="{DC355128-E87E-46C2-8DC1-E564B92C6B25}" dt="2021-11-18T21:24:12.828" v="7874"/>
          <ac:spMkLst>
            <pc:docMk/>
            <pc:sldMk cId="3517694290" sldId="378"/>
            <ac:spMk id="20" creationId="{FA5FD475-AC18-442E-99FF-C46D4133ECC4}"/>
          </ac:spMkLst>
        </pc:s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0" creationId="{ACB87383-AB0E-4137-8A7D-D6BE11132F12}"/>
          </ac:grpSpMkLst>
        </pc:grpChg>
        <pc:grpChg chg="add mod">
          <ac:chgData name="Anthony Tropiano" userId="233d3ea1253ce006" providerId="LiveId" clId="{DC355128-E87E-46C2-8DC1-E564B92C6B25}" dt="2021-11-18T15:15:29.589" v="859"/>
          <ac:grpSpMkLst>
            <pc:docMk/>
            <pc:sldMk cId="3517694290" sldId="378"/>
            <ac:grpSpMk id="13" creationId="{E7CBACC4-C36D-406A-906A-12B95088F147}"/>
          </ac:grpSpMkLst>
        </pc:grpChg>
        <pc:picChg chg="add del mod">
          <ac:chgData name="Anthony Tropiano" userId="233d3ea1253ce006" providerId="LiveId" clId="{DC355128-E87E-46C2-8DC1-E564B92C6B25}" dt="2021-11-18T15:15:12.051" v="858"/>
          <ac:picMkLst>
            <pc:docMk/>
            <pc:sldMk cId="3517694290" sldId="378"/>
            <ac:picMk id="7" creationId="{EC0E3CF6-4F82-406C-9591-1A0FD19581BA}"/>
          </ac:picMkLst>
        </pc:picChg>
        <pc:picChg chg="add mod">
          <ac:chgData name="Anthony Tropiano" userId="233d3ea1253ce006" providerId="LiveId" clId="{DC355128-E87E-46C2-8DC1-E564B92C6B25}" dt="2021-11-18T15:15:29.589" v="859"/>
          <ac:picMkLst>
            <pc:docMk/>
            <pc:sldMk cId="3517694290" sldId="378"/>
            <ac:picMk id="8" creationId="{A76CD43C-5FE2-44F7-9237-464FB85FD492}"/>
          </ac:picMkLst>
        </pc:picChg>
        <pc:picChg chg="add del mod">
          <ac:chgData name="Anthony Tropiano" userId="233d3ea1253ce006" providerId="LiveId" clId="{DC355128-E87E-46C2-8DC1-E564B92C6B25}" dt="2021-11-18T21:24:16.205" v="7875" actId="478"/>
          <ac:picMkLst>
            <pc:docMk/>
            <pc:sldMk cId="3517694290" sldId="378"/>
            <ac:picMk id="21" creationId="{14AA0E8C-96D5-4251-AA22-7AE50510DFD8}"/>
          </ac:picMkLst>
        </pc:pic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2" creationId="{7338EBE4-0C5F-4795-B8F6-F4092708994A}"/>
          </ac:cxnSpMkLst>
        </pc:cxnChg>
        <pc:cxnChg chg="mod">
          <ac:chgData name="Anthony Tropiano" userId="233d3ea1253ce006" providerId="LiveId" clId="{DC355128-E87E-46C2-8DC1-E564B92C6B25}" dt="2021-11-18T15:15:29.589" v="859"/>
          <ac:cxnSpMkLst>
            <pc:docMk/>
            <pc:sldMk cId="3517694290" sldId="378"/>
            <ac:cxnSpMk id="15" creationId="{60D489E7-92F5-41C9-B768-8C1051482778}"/>
          </ac:cxnSpMkLst>
        </pc:cxnChg>
      </pc:sldChg>
      <pc:sldChg chg="addSp delSp modSp del mod">
        <pc:chgData name="Anthony Tropiano" userId="233d3ea1253ce006" providerId="LiveId" clId="{DC355128-E87E-46C2-8DC1-E564B92C6B25}" dt="2021-11-18T15:55:51.213" v="2378" actId="47"/>
        <pc:sldMkLst>
          <pc:docMk/>
          <pc:sldMk cId="325139798" sldId="379"/>
        </pc:sldMkLst>
        <pc:spChg chg="mod">
          <ac:chgData name="Anthony Tropiano" userId="233d3ea1253ce006" providerId="LiveId" clId="{DC355128-E87E-46C2-8DC1-E564B92C6B25}" dt="2021-11-18T15:39:54.003" v="1757" actId="20577"/>
          <ac:spMkLst>
            <pc:docMk/>
            <pc:sldMk cId="325139798" sldId="379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5:55:05.582" v="2359" actId="27636"/>
          <ac:spMkLst>
            <pc:docMk/>
            <pc:sldMk cId="325139798" sldId="379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42:20.347" v="1925" actId="20577"/>
          <ac:spMkLst>
            <pc:docMk/>
            <pc:sldMk cId="325139798" sldId="379"/>
            <ac:spMk id="8" creationId="{94BEEEB9-5838-4E37-B56E-06A87F619018}"/>
          </ac:spMkLst>
        </pc:spChg>
        <pc:picChg chg="add mod">
          <ac:chgData name="Anthony Tropiano" userId="233d3ea1253ce006" providerId="LiveId" clId="{DC355128-E87E-46C2-8DC1-E564B92C6B25}" dt="2021-11-18T15:42:14.027" v="1922" actId="1076"/>
          <ac:picMkLst>
            <pc:docMk/>
            <pc:sldMk cId="325139798" sldId="379"/>
            <ac:picMk id="7" creationId="{1F86BE9F-BADE-43C2-A396-BA51A2B3D891}"/>
          </ac:picMkLst>
        </pc:pic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9" creationId="{E3FBF945-827F-45CF-9F3F-B4E6566B07F3}"/>
          </ac:cxnSpMkLst>
        </pc:cxnChg>
        <pc:cxnChg chg="add del mod">
          <ac:chgData name="Anthony Tropiano" userId="233d3ea1253ce006" providerId="LiveId" clId="{DC355128-E87E-46C2-8DC1-E564B92C6B25}" dt="2021-11-18T15:54:59.272" v="2355"/>
          <ac:cxnSpMkLst>
            <pc:docMk/>
            <pc:sldMk cId="325139798" sldId="379"/>
            <ac:cxnSpMk id="10" creationId="{B371AAD7-4265-4315-8784-51016F8AD625}"/>
          </ac:cxnSpMkLst>
        </pc:cxnChg>
      </pc:sldChg>
      <pc:sldChg chg="addSp delSp modSp add mod">
        <pc:chgData name="Anthony Tropiano" userId="233d3ea1253ce006" providerId="LiveId" clId="{DC355128-E87E-46C2-8DC1-E564B92C6B25}" dt="2021-11-18T16:28:28.360" v="2968" actId="255"/>
        <pc:sldMkLst>
          <pc:docMk/>
          <pc:sldMk cId="1754475869" sldId="380"/>
        </pc:sldMkLst>
        <pc:spChg chg="mod">
          <ac:chgData name="Anthony Tropiano" userId="233d3ea1253ce006" providerId="LiveId" clId="{DC355128-E87E-46C2-8DC1-E564B92C6B25}" dt="2021-11-18T16:03:23.268" v="2610" actId="20577"/>
          <ac:spMkLst>
            <pc:docMk/>
            <pc:sldMk cId="1754475869" sldId="380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6:26:59.365" v="2949" actId="478"/>
          <ac:spMkLst>
            <pc:docMk/>
            <pc:sldMk cId="1754475869" sldId="380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7:03.886" v="2952" actId="478"/>
          <ac:spMkLst>
            <pc:docMk/>
            <pc:sldMk cId="1754475869" sldId="380"/>
            <ac:spMk id="7" creationId="{F9E7951E-C651-4CD0-BC42-029430EAC873}"/>
          </ac:spMkLst>
        </pc:spChg>
        <pc:spChg chg="add del mod">
          <ac:chgData name="Anthony Tropiano" userId="233d3ea1253ce006" providerId="LiveId" clId="{DC355128-E87E-46C2-8DC1-E564B92C6B25}" dt="2021-11-18T16:27:01.361" v="2951"/>
          <ac:spMkLst>
            <pc:docMk/>
            <pc:sldMk cId="1754475869" sldId="380"/>
            <ac:spMk id="8" creationId="{C4434E25-1BDC-46EF-B06E-EFB817B0B1AA}"/>
          </ac:spMkLst>
        </pc:spChg>
        <pc:spChg chg="add mod">
          <ac:chgData name="Anthony Tropiano" userId="233d3ea1253ce006" providerId="LiveId" clId="{DC355128-E87E-46C2-8DC1-E564B92C6B25}" dt="2021-11-18T16:28:28.360" v="2968" actId="255"/>
          <ac:spMkLst>
            <pc:docMk/>
            <pc:sldMk cId="1754475869" sldId="380"/>
            <ac:spMk id="9" creationId="{723A39A1-42BB-4097-8491-14455A4A2662}"/>
          </ac:spMkLst>
        </pc:spChg>
      </pc:sldChg>
      <pc:sldChg chg="modSp del mod">
        <pc:chgData name="Anthony Tropiano" userId="233d3ea1253ce006" providerId="LiveId" clId="{DC355128-E87E-46C2-8DC1-E564B92C6B25}" dt="2021-11-18T15:41:19.508" v="1900" actId="47"/>
        <pc:sldMkLst>
          <pc:docMk/>
          <pc:sldMk cId="2968811831" sldId="380"/>
        </pc:sldMkLst>
        <pc:spChg chg="mod">
          <ac:chgData name="Anthony Tropiano" userId="233d3ea1253ce006" providerId="LiveId" clId="{DC355128-E87E-46C2-8DC1-E564B92C6B25}" dt="2021-11-18T15:40:46.895" v="1877" actId="255"/>
          <ac:spMkLst>
            <pc:docMk/>
            <pc:sldMk cId="2968811831" sldId="380"/>
            <ac:spMk id="3" creationId="{1A8FA9B3-1B32-894B-93C2-F90FB63CBDAA}"/>
          </ac:spMkLst>
        </pc:spChg>
      </pc:sldChg>
      <pc:sldChg chg="del">
        <pc:chgData name="Anthony Tropiano" userId="233d3ea1253ce006" providerId="LiveId" clId="{DC355128-E87E-46C2-8DC1-E564B92C6B25}" dt="2021-11-18T15:40:52.611" v="1878" actId="47"/>
        <pc:sldMkLst>
          <pc:docMk/>
          <pc:sldMk cId="1085753150" sldId="381"/>
        </pc:sldMkLst>
      </pc:sldChg>
      <pc:sldChg chg="del">
        <pc:chgData name="Anthony Tropiano" userId="233d3ea1253ce006" providerId="LiveId" clId="{DC355128-E87E-46C2-8DC1-E564B92C6B25}" dt="2021-11-18T15:40:53.511" v="1879" actId="47"/>
        <pc:sldMkLst>
          <pc:docMk/>
          <pc:sldMk cId="1488647130" sldId="382"/>
        </pc:sldMkLst>
      </pc:sldChg>
      <pc:sldChg chg="del">
        <pc:chgData name="Anthony Tropiano" userId="233d3ea1253ce006" providerId="LiveId" clId="{DC355128-E87E-46C2-8DC1-E564B92C6B25}" dt="2021-11-18T15:40:55.053" v="1880" actId="47"/>
        <pc:sldMkLst>
          <pc:docMk/>
          <pc:sldMk cId="2328163049" sldId="383"/>
        </pc:sldMkLst>
      </pc:sldChg>
      <pc:sldChg chg="del">
        <pc:chgData name="Anthony Tropiano" userId="233d3ea1253ce006" providerId="LiveId" clId="{DC355128-E87E-46C2-8DC1-E564B92C6B25}" dt="2021-11-18T15:40:56.140" v="1881" actId="47"/>
        <pc:sldMkLst>
          <pc:docMk/>
          <pc:sldMk cId="176859321" sldId="384"/>
        </pc:sldMkLst>
      </pc:sldChg>
      <pc:sldChg chg="del">
        <pc:chgData name="Anthony Tropiano" userId="233d3ea1253ce006" providerId="LiveId" clId="{DC355128-E87E-46C2-8DC1-E564B92C6B25}" dt="2021-11-18T15:40:58.588" v="1882" actId="47"/>
        <pc:sldMkLst>
          <pc:docMk/>
          <pc:sldMk cId="4182407294" sldId="385"/>
        </pc:sldMkLst>
      </pc:sldChg>
      <pc:sldChg chg="del">
        <pc:chgData name="Anthony Tropiano" userId="233d3ea1253ce006" providerId="LiveId" clId="{DC355128-E87E-46C2-8DC1-E564B92C6B25}" dt="2021-11-18T15:40:59.349" v="1883" actId="47"/>
        <pc:sldMkLst>
          <pc:docMk/>
          <pc:sldMk cId="3144720213" sldId="386"/>
        </pc:sldMkLst>
      </pc:sldChg>
      <pc:sldChg chg="del">
        <pc:chgData name="Anthony Tropiano" userId="233d3ea1253ce006" providerId="LiveId" clId="{DC355128-E87E-46C2-8DC1-E564B92C6B25}" dt="2021-11-18T15:41:00.873" v="1884" actId="47"/>
        <pc:sldMkLst>
          <pc:docMk/>
          <pc:sldMk cId="1186240581" sldId="387"/>
        </pc:sldMkLst>
      </pc:sldChg>
      <pc:sldChg chg="del">
        <pc:chgData name="Anthony Tropiano" userId="233d3ea1253ce006" providerId="LiveId" clId="{DC355128-E87E-46C2-8DC1-E564B92C6B25}" dt="2021-11-18T15:41:01.514" v="1885" actId="47"/>
        <pc:sldMkLst>
          <pc:docMk/>
          <pc:sldMk cId="4044010948" sldId="388"/>
        </pc:sldMkLst>
      </pc:sldChg>
      <pc:sldChg chg="del">
        <pc:chgData name="Anthony Tropiano" userId="233d3ea1253ce006" providerId="LiveId" clId="{DC355128-E87E-46C2-8DC1-E564B92C6B25}" dt="2021-11-18T15:41:02.733" v="1886" actId="47"/>
        <pc:sldMkLst>
          <pc:docMk/>
          <pc:sldMk cId="2544436726" sldId="389"/>
        </pc:sldMkLst>
      </pc:sldChg>
      <pc:sldChg chg="del">
        <pc:chgData name="Anthony Tropiano" userId="233d3ea1253ce006" providerId="LiveId" clId="{DC355128-E87E-46C2-8DC1-E564B92C6B25}" dt="2021-11-18T15:41:03.314" v="1887" actId="47"/>
        <pc:sldMkLst>
          <pc:docMk/>
          <pc:sldMk cId="2717396993" sldId="390"/>
        </pc:sldMkLst>
      </pc:sldChg>
      <pc:sldChg chg="del">
        <pc:chgData name="Anthony Tropiano" userId="233d3ea1253ce006" providerId="LiveId" clId="{DC355128-E87E-46C2-8DC1-E564B92C6B25}" dt="2021-11-18T15:41:04.464" v="1888" actId="47"/>
        <pc:sldMkLst>
          <pc:docMk/>
          <pc:sldMk cId="683117675" sldId="391"/>
        </pc:sldMkLst>
      </pc:sldChg>
      <pc:sldChg chg="del">
        <pc:chgData name="Anthony Tropiano" userId="233d3ea1253ce006" providerId="LiveId" clId="{DC355128-E87E-46C2-8DC1-E564B92C6B25}" dt="2021-11-18T15:41:04.973" v="1889" actId="47"/>
        <pc:sldMkLst>
          <pc:docMk/>
          <pc:sldMk cId="2344906783" sldId="392"/>
        </pc:sldMkLst>
      </pc:sldChg>
      <pc:sldChg chg="del">
        <pc:chgData name="Anthony Tropiano" userId="233d3ea1253ce006" providerId="LiveId" clId="{DC355128-E87E-46C2-8DC1-E564B92C6B25}" dt="2021-11-18T15:41:06.041" v="1890" actId="47"/>
        <pc:sldMkLst>
          <pc:docMk/>
          <pc:sldMk cId="2729460997" sldId="393"/>
        </pc:sldMkLst>
      </pc:sldChg>
      <pc:sldChg chg="del">
        <pc:chgData name="Anthony Tropiano" userId="233d3ea1253ce006" providerId="LiveId" clId="{DC355128-E87E-46C2-8DC1-E564B92C6B25}" dt="2021-11-18T15:41:06.500" v="1891" actId="47"/>
        <pc:sldMkLst>
          <pc:docMk/>
          <pc:sldMk cId="237210032" sldId="394"/>
        </pc:sldMkLst>
      </pc:sldChg>
      <pc:sldChg chg="del">
        <pc:chgData name="Anthony Tropiano" userId="233d3ea1253ce006" providerId="LiveId" clId="{DC355128-E87E-46C2-8DC1-E564B92C6B25}" dt="2021-11-18T15:41:07.498" v="1892" actId="47"/>
        <pc:sldMkLst>
          <pc:docMk/>
          <pc:sldMk cId="2594810830" sldId="395"/>
        </pc:sldMkLst>
      </pc:sldChg>
      <pc:sldChg chg="del">
        <pc:chgData name="Anthony Tropiano" userId="233d3ea1253ce006" providerId="LiveId" clId="{DC355128-E87E-46C2-8DC1-E564B92C6B25}" dt="2021-11-18T15:41:07.971" v="1893" actId="47"/>
        <pc:sldMkLst>
          <pc:docMk/>
          <pc:sldMk cId="3682817290" sldId="396"/>
        </pc:sldMkLst>
      </pc:sldChg>
      <pc:sldChg chg="del">
        <pc:chgData name="Anthony Tropiano" userId="233d3ea1253ce006" providerId="LiveId" clId="{DC355128-E87E-46C2-8DC1-E564B92C6B25}" dt="2021-11-18T15:41:09.228" v="1894" actId="47"/>
        <pc:sldMkLst>
          <pc:docMk/>
          <pc:sldMk cId="3634980122" sldId="397"/>
        </pc:sldMkLst>
      </pc:sldChg>
      <pc:sldChg chg="del">
        <pc:chgData name="Anthony Tropiano" userId="233d3ea1253ce006" providerId="LiveId" clId="{DC355128-E87E-46C2-8DC1-E564B92C6B25}" dt="2021-11-18T15:41:09.705" v="1895" actId="47"/>
        <pc:sldMkLst>
          <pc:docMk/>
          <pc:sldMk cId="2929108620" sldId="398"/>
        </pc:sldMkLst>
      </pc:sldChg>
      <pc:sldChg chg="del">
        <pc:chgData name="Anthony Tropiano" userId="233d3ea1253ce006" providerId="LiveId" clId="{DC355128-E87E-46C2-8DC1-E564B92C6B25}" dt="2021-11-18T15:41:10.724" v="1896" actId="47"/>
        <pc:sldMkLst>
          <pc:docMk/>
          <pc:sldMk cId="682314880" sldId="399"/>
        </pc:sldMkLst>
      </pc:sldChg>
      <pc:sldChg chg="add del">
        <pc:chgData name="Anthony Tropiano" userId="233d3ea1253ce006" providerId="LiveId" clId="{DC355128-E87E-46C2-8DC1-E564B92C6B25}" dt="2021-11-18T14:56:40.838" v="278" actId="47"/>
        <pc:sldMkLst>
          <pc:docMk/>
          <pc:sldMk cId="192196440" sldId="400"/>
        </pc:sldMkLst>
      </pc:sldChg>
      <pc:sldChg chg="addSp modSp add del mod">
        <pc:chgData name="Anthony Tropiano" userId="233d3ea1253ce006" providerId="LiveId" clId="{DC355128-E87E-46C2-8DC1-E564B92C6B25}" dt="2021-11-18T15:08:17.698" v="741" actId="47"/>
        <pc:sldMkLst>
          <pc:docMk/>
          <pc:sldMk cId="1625694401" sldId="400"/>
        </pc:sldMkLst>
        <pc:spChg chg="mod">
          <ac:chgData name="Anthony Tropiano" userId="233d3ea1253ce006" providerId="LiveId" clId="{DC355128-E87E-46C2-8DC1-E564B92C6B25}" dt="2021-11-18T14:59:08.326" v="303" actId="20577"/>
          <ac:spMkLst>
            <pc:docMk/>
            <pc:sldMk cId="1625694401" sldId="400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4:59:17.510" v="305" actId="1076"/>
          <ac:picMkLst>
            <pc:docMk/>
            <pc:sldMk cId="1625694401" sldId="400"/>
            <ac:picMk id="7" creationId="{017AA676-7E97-4400-AD25-1422829F2C2A}"/>
          </ac:picMkLst>
        </pc:picChg>
      </pc:sldChg>
      <pc:sldChg chg="modSp add del mod">
        <pc:chgData name="Anthony Tropiano" userId="233d3ea1253ce006" providerId="LiveId" clId="{DC355128-E87E-46C2-8DC1-E564B92C6B25}" dt="2021-11-18T15:08:20.184" v="742" actId="47"/>
        <pc:sldMkLst>
          <pc:docMk/>
          <pc:sldMk cId="136588380" sldId="401"/>
        </pc:sldMkLst>
        <pc:spChg chg="mod">
          <ac:chgData name="Anthony Tropiano" userId="233d3ea1253ce006" providerId="LiveId" clId="{DC355128-E87E-46C2-8DC1-E564B92C6B25}" dt="2021-11-18T15:01:25.324" v="399" actId="20577"/>
          <ac:spMkLst>
            <pc:docMk/>
            <pc:sldMk cId="136588380" sldId="401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4:56:55.614" v="279" actId="2696"/>
        <pc:sldMkLst>
          <pc:docMk/>
          <pc:sldMk cId="283791004" sldId="401"/>
        </pc:sldMkLst>
      </pc:sldChg>
      <pc:sldChg chg="addSp delSp modSp add del mod">
        <pc:chgData name="Anthony Tropiano" userId="233d3ea1253ce006" providerId="LiveId" clId="{DC355128-E87E-46C2-8DC1-E564B92C6B25}" dt="2021-11-18T15:08:15.617" v="740" actId="47"/>
        <pc:sldMkLst>
          <pc:docMk/>
          <pc:sldMk cId="714705873" sldId="402"/>
        </pc:sldMkLst>
        <pc:spChg chg="mod">
          <ac:chgData name="Anthony Tropiano" userId="233d3ea1253ce006" providerId="LiveId" clId="{DC355128-E87E-46C2-8DC1-E564B92C6B25}" dt="2021-11-18T15:03:31.253" v="529"/>
          <ac:spMkLst>
            <pc:docMk/>
            <pc:sldMk cId="714705873" sldId="402"/>
            <ac:spMk id="3" creationId="{1A8FA9B3-1B32-894B-93C2-F90FB63CBDAA}"/>
          </ac:spMkLst>
        </pc:spChg>
        <pc:picChg chg="add del mod">
          <ac:chgData name="Anthony Tropiano" userId="233d3ea1253ce006" providerId="LiveId" clId="{DC355128-E87E-46C2-8DC1-E564B92C6B25}" dt="2021-11-18T15:03:49.182" v="531"/>
          <ac:picMkLst>
            <pc:docMk/>
            <pc:sldMk cId="714705873" sldId="402"/>
            <ac:picMk id="7" creationId="{6ED55D83-5D75-4991-AE0A-FEF2F320E450}"/>
          </ac:picMkLst>
        </pc:picChg>
      </pc:sldChg>
      <pc:sldChg chg="addSp delSp modSp add mod">
        <pc:chgData name="Anthony Tropiano" userId="233d3ea1253ce006" providerId="LiveId" clId="{DC355128-E87E-46C2-8DC1-E564B92C6B25}" dt="2021-11-22T17:43:21.819" v="8421" actId="20577"/>
        <pc:sldMkLst>
          <pc:docMk/>
          <pc:sldMk cId="2301408948" sldId="403"/>
        </pc:sldMkLst>
        <pc:spChg chg="mod">
          <ac:chgData name="Anthony Tropiano" userId="233d3ea1253ce006" providerId="LiveId" clId="{DC355128-E87E-46C2-8DC1-E564B92C6B25}" dt="2021-11-18T15:07:15.845" v="725" actId="20577"/>
          <ac:spMkLst>
            <pc:docMk/>
            <pc:sldMk cId="2301408948" sldId="403"/>
            <ac:spMk id="2" creationId="{9FECE9C7-FBB0-B54D-8E92-C3BC6CA96ED2}"/>
          </ac:spMkLst>
        </pc:spChg>
        <pc:spChg chg="del mod">
          <ac:chgData name="Anthony Tropiano" userId="233d3ea1253ce006" providerId="LiveId" clId="{DC355128-E87E-46C2-8DC1-E564B92C6B25}" dt="2021-11-18T15:18:16.957" v="1011" actId="478"/>
          <ac:spMkLst>
            <pc:docMk/>
            <pc:sldMk cId="2301408948" sldId="40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12:20.231" v="817"/>
          <ac:spMkLst>
            <pc:docMk/>
            <pc:sldMk cId="2301408948" sldId="403"/>
            <ac:spMk id="5" creationId="{D033459D-5A94-4300-903A-68243853CC38}"/>
          </ac:spMkLst>
        </pc:spChg>
        <pc:spChg chg="add mod">
          <ac:chgData name="Anthony Tropiano" userId="233d3ea1253ce006" providerId="LiveId" clId="{DC355128-E87E-46C2-8DC1-E564B92C6B25}" dt="2021-11-18T15:14:14.881" v="850" actId="1076"/>
          <ac:spMkLst>
            <pc:docMk/>
            <pc:sldMk cId="2301408948" sldId="403"/>
            <ac:spMk id="9" creationId="{52CCD22C-9402-448C-84B3-C0482EAE7185}"/>
          </ac:spMkLst>
        </pc:spChg>
        <pc:spChg chg="add del mod">
          <ac:chgData name="Anthony Tropiano" userId="233d3ea1253ce006" providerId="LiveId" clId="{DC355128-E87E-46C2-8DC1-E564B92C6B25}" dt="2021-11-18T15:18:19.046" v="1012" actId="478"/>
          <ac:spMkLst>
            <pc:docMk/>
            <pc:sldMk cId="2301408948" sldId="403"/>
            <ac:spMk id="11" creationId="{B26E4FBF-C8D5-431F-B870-32DB26DED26E}"/>
          </ac:spMkLst>
        </pc:spChg>
        <pc:spChg chg="add mod">
          <ac:chgData name="Anthony Tropiano" userId="233d3ea1253ce006" providerId="LiveId" clId="{DC355128-E87E-46C2-8DC1-E564B92C6B25}" dt="2021-11-22T17:43:21.819" v="8421" actId="20577"/>
          <ac:spMkLst>
            <pc:docMk/>
            <pc:sldMk cId="2301408948" sldId="403"/>
            <ac:spMk id="12" creationId="{B3826A2F-BE91-4A64-B570-4B65A11F2D69}"/>
          </ac:spMkLst>
        </pc:spChg>
        <pc:picChg chg="add del mod">
          <ac:chgData name="Anthony Tropiano" userId="233d3ea1253ce006" providerId="LiveId" clId="{DC355128-E87E-46C2-8DC1-E564B92C6B25}" dt="2021-11-18T15:10:02.423" v="763" actId="478"/>
          <ac:picMkLst>
            <pc:docMk/>
            <pc:sldMk cId="2301408948" sldId="403"/>
            <ac:picMk id="7" creationId="{C80055E5-96F4-4B7C-BBB1-BE5F5F8EB19F}"/>
          </ac:picMkLst>
        </pc:picChg>
        <pc:picChg chg="add mod ord">
          <ac:chgData name="Anthony Tropiano" userId="233d3ea1253ce006" providerId="LiveId" clId="{DC355128-E87E-46C2-8DC1-E564B92C6B25}" dt="2021-11-18T15:10:10.012" v="765" actId="167"/>
          <ac:picMkLst>
            <pc:docMk/>
            <pc:sldMk cId="2301408948" sldId="403"/>
            <ac:picMk id="8" creationId="{DF7C80B0-AC3B-4374-B8D1-FB150CEBBE8B}"/>
          </ac:picMkLst>
        </pc:picChg>
      </pc:sldChg>
      <pc:sldChg chg="addSp modSp add mod">
        <pc:chgData name="Anthony Tropiano" userId="233d3ea1253ce006" providerId="LiveId" clId="{DC355128-E87E-46C2-8DC1-E564B92C6B25}" dt="2021-11-22T17:43:14.003" v="8416"/>
        <pc:sldMkLst>
          <pc:docMk/>
          <pc:sldMk cId="2062158930" sldId="404"/>
        </pc:sldMkLst>
        <pc:spChg chg="mod">
          <ac:chgData name="Anthony Tropiano" userId="233d3ea1253ce006" providerId="LiveId" clId="{DC355128-E87E-46C2-8DC1-E564B92C6B25}" dt="2021-11-22T17:43:14.003" v="8416"/>
          <ac:spMkLst>
            <pc:docMk/>
            <pc:sldMk cId="2062158930" sldId="404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15:11:57.129" v="814" actId="1036"/>
          <ac:spMkLst>
            <pc:docMk/>
            <pc:sldMk cId="2062158930" sldId="404"/>
            <ac:spMk id="5" creationId="{9C7FB781-B272-41A2-A4B7-D667C56299F7}"/>
          </ac:spMkLst>
        </pc:spChg>
        <pc:spChg chg="add mod">
          <ac:chgData name="Anthony Tropiano" userId="233d3ea1253ce006" providerId="LiveId" clId="{DC355128-E87E-46C2-8DC1-E564B92C6B25}" dt="2021-11-18T15:14:05.324" v="849" actId="1076"/>
          <ac:spMkLst>
            <pc:docMk/>
            <pc:sldMk cId="2062158930" sldId="404"/>
            <ac:spMk id="8" creationId="{24735ED4-FDFA-480E-83F9-C3AC19A01937}"/>
          </ac:spMkLst>
        </pc:spChg>
        <pc:picChg chg="mod ord">
          <ac:chgData name="Anthony Tropiano" userId="233d3ea1253ce006" providerId="LiveId" clId="{DC355128-E87E-46C2-8DC1-E564B92C6B25}" dt="2021-11-18T15:09:55.826" v="762" actId="167"/>
          <ac:picMkLst>
            <pc:docMk/>
            <pc:sldMk cId="2062158930" sldId="404"/>
            <ac:picMk id="7" creationId="{C80055E5-96F4-4B7C-BBB1-BE5F5F8EB19F}"/>
          </ac:picMkLst>
        </pc:picChg>
      </pc:sldChg>
      <pc:sldChg chg="addSp delSp modSp add del mod">
        <pc:chgData name="Anthony Tropiano" userId="233d3ea1253ce006" providerId="LiveId" clId="{DC355128-E87E-46C2-8DC1-E564B92C6B25}" dt="2021-11-18T15:34:12.994" v="1558" actId="2696"/>
        <pc:sldMkLst>
          <pc:docMk/>
          <pc:sldMk cId="2737604625" sldId="405"/>
        </pc:sldMkLst>
        <pc:spChg chg="mod">
          <ac:chgData name="Anthony Tropiano" userId="233d3ea1253ce006" providerId="LiveId" clId="{DC355128-E87E-46C2-8DC1-E564B92C6B25}" dt="2021-11-18T15:33:35.574" v="1454" actId="20577"/>
          <ac:spMkLst>
            <pc:docMk/>
            <pc:sldMk cId="2737604625" sldId="405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3:18.588" v="1115" actId="478"/>
          <ac:spMkLst>
            <pc:docMk/>
            <pc:sldMk cId="2737604625" sldId="405"/>
            <ac:spMk id="5" creationId="{25CC568E-5713-4506-9C4B-26AEE79E875E}"/>
          </ac:spMkLst>
        </pc:spChg>
      </pc:sldChg>
      <pc:sldChg chg="addSp delSp modSp add del mod">
        <pc:chgData name="Anthony Tropiano" userId="233d3ea1253ce006" providerId="LiveId" clId="{DC355128-E87E-46C2-8DC1-E564B92C6B25}" dt="2021-11-18T15:39:24.702" v="1716" actId="2696"/>
        <pc:sldMkLst>
          <pc:docMk/>
          <pc:sldMk cId="4034377147" sldId="406"/>
        </pc:sldMkLst>
        <pc:spChg chg="mod">
          <ac:chgData name="Anthony Tropiano" userId="233d3ea1253ce006" providerId="LiveId" clId="{DC355128-E87E-46C2-8DC1-E564B92C6B25}" dt="2021-11-18T15:29:01.618" v="1238" actId="207"/>
          <ac:spMkLst>
            <pc:docMk/>
            <pc:sldMk cId="4034377147" sldId="406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28:10.756" v="1222" actId="767"/>
          <ac:spMkLst>
            <pc:docMk/>
            <pc:sldMk cId="4034377147" sldId="406"/>
            <ac:spMk id="5" creationId="{15D1F271-22AD-4A42-80F1-48A57BEC4315}"/>
          </ac:spMkLst>
        </pc:spChg>
        <pc:spChg chg="add del mod">
          <ac:chgData name="Anthony Tropiano" userId="233d3ea1253ce006" providerId="LiveId" clId="{DC355128-E87E-46C2-8DC1-E564B92C6B25}" dt="2021-11-18T15:28:10.137" v="1221" actId="767"/>
          <ac:spMkLst>
            <pc:docMk/>
            <pc:sldMk cId="4034377147" sldId="406"/>
            <ac:spMk id="7" creationId="{82312867-6FF1-43A6-973E-4F8443CA4D61}"/>
          </ac:spMkLst>
        </pc:spChg>
        <pc:spChg chg="add del mod">
          <ac:chgData name="Anthony Tropiano" userId="233d3ea1253ce006" providerId="LiveId" clId="{DC355128-E87E-46C2-8DC1-E564B92C6B25}" dt="2021-11-18T15:28:09.498" v="1219" actId="767"/>
          <ac:spMkLst>
            <pc:docMk/>
            <pc:sldMk cId="4034377147" sldId="406"/>
            <ac:spMk id="17" creationId="{AA44B195-0000-4F4F-813F-1035F76E0665}"/>
          </ac:spMkLst>
        </pc:spChg>
        <pc:spChg chg="add del mod">
          <ac:chgData name="Anthony Tropiano" userId="233d3ea1253ce006" providerId="LiveId" clId="{DC355128-E87E-46C2-8DC1-E564B92C6B25}" dt="2021-11-18T15:28:09.194" v="1218" actId="767"/>
          <ac:spMkLst>
            <pc:docMk/>
            <pc:sldMk cId="4034377147" sldId="406"/>
            <ac:spMk id="18" creationId="{2F3F5BA4-A5F8-43F5-A287-96A0C0143A6B}"/>
          </ac:spMkLst>
        </pc:spChg>
        <pc:spChg chg="add mod">
          <ac:chgData name="Anthony Tropiano" userId="233d3ea1253ce006" providerId="LiveId" clId="{DC355128-E87E-46C2-8DC1-E564B92C6B25}" dt="2021-11-18T15:31:12.442" v="1426" actId="1076"/>
          <ac:spMkLst>
            <pc:docMk/>
            <pc:sldMk cId="4034377147" sldId="406"/>
            <ac:spMk id="19" creationId="{6E0A3B52-68EC-4683-AF9C-AC5D20E06C17}"/>
          </ac:spMkLst>
        </pc:spChg>
      </pc:sldChg>
      <pc:sldChg chg="modSp add del mod">
        <pc:chgData name="Anthony Tropiano" userId="233d3ea1253ce006" providerId="LiveId" clId="{DC355128-E87E-46C2-8DC1-E564B92C6B25}" dt="2021-11-18T15:39:22.341" v="1715" actId="2696"/>
        <pc:sldMkLst>
          <pc:docMk/>
          <pc:sldMk cId="1904806225" sldId="407"/>
        </pc:sldMkLst>
        <pc:spChg chg="mod">
          <ac:chgData name="Anthony Tropiano" userId="233d3ea1253ce006" providerId="LiveId" clId="{DC355128-E87E-46C2-8DC1-E564B92C6B25}" dt="2021-11-18T15:32:39.476" v="1432" actId="255"/>
          <ac:spMkLst>
            <pc:docMk/>
            <pc:sldMk cId="1904806225" sldId="407"/>
            <ac:spMk id="3" creationId="{1A8FA9B3-1B32-894B-93C2-F90FB63CBDAA}"/>
          </ac:spMkLst>
        </pc:spChg>
      </pc:sldChg>
      <pc:sldChg chg="new del">
        <pc:chgData name="Anthony Tropiano" userId="233d3ea1253ce006" providerId="LiveId" clId="{DC355128-E87E-46C2-8DC1-E564B92C6B25}" dt="2021-11-18T15:31:24.521" v="1428" actId="680"/>
        <pc:sldMkLst>
          <pc:docMk/>
          <pc:sldMk cId="3351617346" sldId="407"/>
        </pc:sldMkLst>
      </pc:sldChg>
      <pc:sldChg chg="addSp delSp modSp add del mod ord">
        <pc:chgData name="Anthony Tropiano" userId="233d3ea1253ce006" providerId="LiveId" clId="{DC355128-E87E-46C2-8DC1-E564B92C6B25}" dt="2021-11-18T15:39:04.982" v="1713" actId="113"/>
        <pc:sldMkLst>
          <pc:docMk/>
          <pc:sldMk cId="3358560636" sldId="408"/>
        </pc:sldMkLst>
        <pc:spChg chg="del">
          <ac:chgData name="Anthony Tropiano" userId="233d3ea1253ce006" providerId="LiveId" clId="{DC355128-E87E-46C2-8DC1-E564B92C6B25}" dt="2021-11-18T15:35:52.922" v="1689" actId="478"/>
          <ac:spMkLst>
            <pc:docMk/>
            <pc:sldMk cId="3358560636" sldId="408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5:35:54.966" v="1690" actId="478"/>
          <ac:spMkLst>
            <pc:docMk/>
            <pc:sldMk cId="3358560636" sldId="408"/>
            <ac:spMk id="7" creationId="{BCF8F418-3721-4CEC-8201-9F043FCA353E}"/>
          </ac:spMkLst>
        </pc:spChg>
        <pc:spChg chg="add mod">
          <ac:chgData name="Anthony Tropiano" userId="233d3ea1253ce006" providerId="LiveId" clId="{DC355128-E87E-46C2-8DC1-E564B92C6B25}" dt="2021-11-18T15:39:04.982" v="1713" actId="113"/>
          <ac:spMkLst>
            <pc:docMk/>
            <pc:sldMk cId="3358560636" sldId="408"/>
            <ac:spMk id="17" creationId="{169E4980-F6D9-4A65-8070-44DCAB22B954}"/>
          </ac:spMkLst>
        </pc:spChg>
      </pc:sldChg>
      <pc:sldChg chg="modSp add mod">
        <pc:chgData name="Anthony Tropiano" userId="233d3ea1253ce006" providerId="LiveId" clId="{DC355128-E87E-46C2-8DC1-E564B92C6B25}" dt="2021-11-18T15:38:05.105" v="1708" actId="207"/>
        <pc:sldMkLst>
          <pc:docMk/>
          <pc:sldMk cId="3040768979" sldId="409"/>
        </pc:sldMkLst>
        <pc:spChg chg="mod">
          <ac:chgData name="Anthony Tropiano" userId="233d3ea1253ce006" providerId="LiveId" clId="{DC355128-E87E-46C2-8DC1-E564B92C6B25}" dt="2021-11-18T15:38:05.105" v="1708" actId="207"/>
          <ac:spMkLst>
            <pc:docMk/>
            <pc:sldMk cId="3040768979" sldId="409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6:00:52.407" v="2561" actId="47"/>
        <pc:sldMkLst>
          <pc:docMk/>
          <pc:sldMk cId="2659062845" sldId="410"/>
        </pc:sldMkLst>
      </pc:sldChg>
      <pc:sldChg chg="add del">
        <pc:chgData name="Anthony Tropiano" userId="233d3ea1253ce006" providerId="LiveId" clId="{DC355128-E87E-46C2-8DC1-E564B92C6B25}" dt="2021-11-18T16:00:53.298" v="2562" actId="47"/>
        <pc:sldMkLst>
          <pc:docMk/>
          <pc:sldMk cId="3351395678" sldId="411"/>
        </pc:sldMkLst>
      </pc:sldChg>
      <pc:sldChg chg="modSp add mod">
        <pc:chgData name="Anthony Tropiano" userId="233d3ea1253ce006" providerId="LiveId" clId="{DC355128-E87E-46C2-8DC1-E564B92C6B25}" dt="2021-11-18T17:11:43.989" v="4067"/>
        <pc:sldMkLst>
          <pc:docMk/>
          <pc:sldMk cId="1443959657" sldId="412"/>
        </pc:sldMkLst>
        <pc:spChg chg="mod">
          <ac:chgData name="Anthony Tropiano" userId="233d3ea1253ce006" providerId="LiveId" clId="{DC355128-E87E-46C2-8DC1-E564B92C6B25}" dt="2021-11-18T16:57:45.035" v="3714" actId="27636"/>
          <ac:spMkLst>
            <pc:docMk/>
            <pc:sldMk cId="1443959657" sldId="412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11:43.989" v="4067"/>
          <ac:spMkLst>
            <pc:docMk/>
            <pc:sldMk cId="1443959657" sldId="412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17:41:38.667" v="4632" actId="20577"/>
        <pc:sldMkLst>
          <pc:docMk/>
          <pc:sldMk cId="129142129" sldId="413"/>
        </pc:sldMkLst>
        <pc:spChg chg="mod">
          <ac:chgData name="Anthony Tropiano" userId="233d3ea1253ce006" providerId="LiveId" clId="{DC355128-E87E-46C2-8DC1-E564B92C6B25}" dt="2021-11-18T17:15:55.200" v="4159" actId="27636"/>
          <ac:spMkLst>
            <pc:docMk/>
            <pc:sldMk cId="129142129" sldId="413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7:41:38.667" v="4632" actId="20577"/>
          <ac:spMkLst>
            <pc:docMk/>
            <pc:sldMk cId="129142129" sldId="41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44:38.218" v="4633" actId="2696"/>
        <pc:sldMkLst>
          <pc:docMk/>
          <pc:sldMk cId="4276621173" sldId="414"/>
        </pc:sldMkLst>
      </pc:sldChg>
      <pc:sldChg chg="addSp modSp add mod ord">
        <pc:chgData name="Anthony Tropiano" userId="233d3ea1253ce006" providerId="LiveId" clId="{DC355128-E87E-46C2-8DC1-E564B92C6B25}" dt="2021-11-18T20:31:44.782" v="6922"/>
        <pc:sldMkLst>
          <pc:docMk/>
          <pc:sldMk cId="4006643341" sldId="415"/>
        </pc:sldMkLst>
        <pc:spChg chg="mod">
          <ac:chgData name="Anthony Tropiano" userId="233d3ea1253ce006" providerId="LiveId" clId="{DC355128-E87E-46C2-8DC1-E564B92C6B25}" dt="2021-11-18T17:46:33.048" v="4668" actId="20577"/>
          <ac:spMkLst>
            <pc:docMk/>
            <pc:sldMk cId="4006643341" sldId="41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31:44.782" v="6922"/>
          <ac:spMkLst>
            <pc:docMk/>
            <pc:sldMk cId="4006643341" sldId="415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20:28:36.272" v="6897" actId="14100"/>
          <ac:cxnSpMkLst>
            <pc:docMk/>
            <pc:sldMk cId="4006643341" sldId="415"/>
            <ac:cxnSpMk id="7" creationId="{CA5B5937-10FC-48CC-808C-F2C25F58A169}"/>
          </ac:cxnSpMkLst>
        </pc:cxnChg>
      </pc:sldChg>
      <pc:sldChg chg="addSp modSp add mod ord modNotesTx">
        <pc:chgData name="Anthony Tropiano" userId="233d3ea1253ce006" providerId="LiveId" clId="{DC355128-E87E-46C2-8DC1-E564B92C6B25}" dt="2021-11-22T12:23:24.846" v="8269" actId="20577"/>
        <pc:sldMkLst>
          <pc:docMk/>
          <pc:sldMk cId="2665372184" sldId="416"/>
        </pc:sldMkLst>
        <pc:spChg chg="mod">
          <ac:chgData name="Anthony Tropiano" userId="233d3ea1253ce006" providerId="LiveId" clId="{DC355128-E87E-46C2-8DC1-E564B92C6B25}" dt="2021-11-18T18:08:28.233" v="5114" actId="20577"/>
          <ac:spMkLst>
            <pc:docMk/>
            <pc:sldMk cId="2665372184" sldId="416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18:12:44.247" v="5417" actId="20577"/>
          <ac:spMkLst>
            <pc:docMk/>
            <pc:sldMk cId="2665372184" sldId="416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18:10:28.193" v="5182" actId="1076"/>
          <ac:picMkLst>
            <pc:docMk/>
            <pc:sldMk cId="2665372184" sldId="416"/>
            <ac:picMk id="7" creationId="{469134EE-2085-48C6-82F8-69239085FA10}"/>
          </ac:picMkLst>
        </pc:picChg>
      </pc:sldChg>
      <pc:sldChg chg="add del">
        <pc:chgData name="Anthony Tropiano" userId="233d3ea1253ce006" providerId="LiveId" clId="{DC355128-E87E-46C2-8DC1-E564B92C6B25}" dt="2021-11-18T19:34:11.081" v="6025" actId="47"/>
        <pc:sldMkLst>
          <pc:docMk/>
          <pc:sldMk cId="2530034126" sldId="417"/>
        </pc:sldMkLst>
      </pc:sldChg>
      <pc:sldChg chg="add del">
        <pc:chgData name="Anthony Tropiano" userId="233d3ea1253ce006" providerId="LiveId" clId="{DC355128-E87E-46C2-8DC1-E564B92C6B25}" dt="2021-11-18T19:34:12.100" v="6026" actId="47"/>
        <pc:sldMkLst>
          <pc:docMk/>
          <pc:sldMk cId="2093318683" sldId="418"/>
        </pc:sldMkLst>
      </pc:sldChg>
      <pc:sldChg chg="add del">
        <pc:chgData name="Anthony Tropiano" userId="233d3ea1253ce006" providerId="LiveId" clId="{DC355128-E87E-46C2-8DC1-E564B92C6B25}" dt="2021-11-18T19:53:38.106" v="6279" actId="47"/>
        <pc:sldMkLst>
          <pc:docMk/>
          <pc:sldMk cId="688531471" sldId="419"/>
        </pc:sldMkLst>
      </pc:sldChg>
      <pc:sldChg chg="add del">
        <pc:chgData name="Anthony Tropiano" userId="233d3ea1253ce006" providerId="LiveId" clId="{DC355128-E87E-46C2-8DC1-E564B92C6B25}" dt="2021-11-18T19:53:39.219" v="6280" actId="47"/>
        <pc:sldMkLst>
          <pc:docMk/>
          <pc:sldMk cId="3069390262" sldId="420"/>
        </pc:sldMkLst>
      </pc:sldChg>
      <pc:sldChg chg="addSp modSp add mod ord">
        <pc:chgData name="Anthony Tropiano" userId="233d3ea1253ce006" providerId="LiveId" clId="{DC355128-E87E-46C2-8DC1-E564B92C6B25}" dt="2021-11-18T20:35:14.238" v="6953" actId="207"/>
        <pc:sldMkLst>
          <pc:docMk/>
          <pc:sldMk cId="371119115" sldId="421"/>
        </pc:sldMkLst>
        <pc:spChg chg="mod">
          <ac:chgData name="Anthony Tropiano" userId="233d3ea1253ce006" providerId="LiveId" clId="{DC355128-E87E-46C2-8DC1-E564B92C6B25}" dt="2021-11-18T19:58:13.579" v="6284"/>
          <ac:spMkLst>
            <pc:docMk/>
            <pc:sldMk cId="371119115" sldId="421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0:16:28.539" v="6692" actId="20577"/>
          <ac:spMkLst>
            <pc:docMk/>
            <pc:sldMk cId="371119115" sldId="421"/>
            <ac:spMk id="3" creationId="{1A8FA9B3-1B32-894B-93C2-F90FB63CBDAA}"/>
          </ac:spMkLst>
        </pc:spChg>
        <pc:spChg chg="add mod">
          <ac:chgData name="Anthony Tropiano" userId="233d3ea1253ce006" providerId="LiveId" clId="{DC355128-E87E-46C2-8DC1-E564B92C6B25}" dt="2021-11-18T20:12:30.606" v="6550" actId="1076"/>
          <ac:spMkLst>
            <pc:docMk/>
            <pc:sldMk cId="371119115" sldId="421"/>
            <ac:spMk id="8" creationId="{AE5C9348-080D-415D-9CB3-E9A8673592D0}"/>
          </ac:spMkLst>
        </pc:spChg>
        <pc:spChg chg="add mod">
          <ac:chgData name="Anthony Tropiano" userId="233d3ea1253ce006" providerId="LiveId" clId="{DC355128-E87E-46C2-8DC1-E564B92C6B25}" dt="2021-11-18T20:14:54.369" v="6661" actId="20577"/>
          <ac:spMkLst>
            <pc:docMk/>
            <pc:sldMk cId="371119115" sldId="421"/>
            <ac:spMk id="9" creationId="{35527347-57A2-4AAA-901B-B9E5B65BF828}"/>
          </ac:spMkLst>
        </pc:spChg>
        <pc:spChg chg="add mod">
          <ac:chgData name="Anthony Tropiano" userId="233d3ea1253ce006" providerId="LiveId" clId="{DC355128-E87E-46C2-8DC1-E564B92C6B25}" dt="2021-11-18T20:13:50.541" v="6564" actId="1076"/>
          <ac:spMkLst>
            <pc:docMk/>
            <pc:sldMk cId="371119115" sldId="421"/>
            <ac:spMk id="10" creationId="{49209EF4-5BC1-4E0D-A63C-167C94F3C7A7}"/>
          </ac:spMkLst>
        </pc:spChg>
        <pc:spChg chg="add mod">
          <ac:chgData name="Anthony Tropiano" userId="233d3ea1253ce006" providerId="LiveId" clId="{DC355128-E87E-46C2-8DC1-E564B92C6B25}" dt="2021-11-18T20:35:14.238" v="6953" actId="207"/>
          <ac:spMkLst>
            <pc:docMk/>
            <pc:sldMk cId="371119115" sldId="421"/>
            <ac:spMk id="12" creationId="{7DD30CFE-6FB1-4BC1-9D52-EB5D2FB7C915}"/>
          </ac:spMkLst>
        </pc:spChg>
        <pc:picChg chg="add mod">
          <ac:chgData name="Anthony Tropiano" userId="233d3ea1253ce006" providerId="LiveId" clId="{DC355128-E87E-46C2-8DC1-E564B92C6B25}" dt="2021-11-18T20:11:07.111" v="6524" actId="1076"/>
          <ac:picMkLst>
            <pc:docMk/>
            <pc:sldMk cId="371119115" sldId="421"/>
            <ac:picMk id="7" creationId="{BD1768EA-A464-4B74-9598-32660D5BE6A4}"/>
          </ac:picMkLst>
        </pc:picChg>
        <pc:cxnChg chg="add mod">
          <ac:chgData name="Anthony Tropiano" userId="233d3ea1253ce006" providerId="LiveId" clId="{DC355128-E87E-46C2-8DC1-E564B92C6B25}" dt="2021-11-18T20:13:45.578" v="6563" actId="14100"/>
          <ac:cxnSpMkLst>
            <pc:docMk/>
            <pc:sldMk cId="371119115" sldId="421"/>
            <ac:cxnSpMk id="11" creationId="{837BAE0B-3C42-434B-9330-F517A98E204F}"/>
          </ac:cxnSpMkLst>
        </pc:cxnChg>
        <pc:cxnChg chg="add mod">
          <ac:chgData name="Anthony Tropiano" userId="233d3ea1253ce006" providerId="LiveId" clId="{DC355128-E87E-46C2-8DC1-E564B92C6B25}" dt="2021-11-18T20:13:35.127" v="6560" actId="14100"/>
          <ac:cxnSpMkLst>
            <pc:docMk/>
            <pc:sldMk cId="371119115" sldId="421"/>
            <ac:cxnSpMk id="13" creationId="{2389E817-486C-4CC9-AD2D-B1365B2BB25B}"/>
          </ac:cxnSpMkLst>
        </pc:cxnChg>
      </pc:sldChg>
      <pc:sldChg chg="addSp delSp modSp add mod modClrScheme chgLayout">
        <pc:chgData name="Anthony Tropiano" userId="233d3ea1253ce006" providerId="LiveId" clId="{DC355128-E87E-46C2-8DC1-E564B92C6B25}" dt="2021-11-18T21:37:37.817" v="7881" actId="20577"/>
        <pc:sldMkLst>
          <pc:docMk/>
          <pc:sldMk cId="3458988079" sldId="422"/>
        </pc:sldMkLst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2" creationId="{9FECE9C7-FBB0-B54D-8E92-C3BC6CA96ED2}"/>
          </ac:spMkLst>
        </pc:spChg>
        <pc:spChg chg="del">
          <ac:chgData name="Anthony Tropiano" userId="233d3ea1253ce006" providerId="LiveId" clId="{DC355128-E87E-46C2-8DC1-E564B92C6B25}" dt="2021-11-18T20:18:26.137" v="6698" actId="478"/>
          <ac:spMkLst>
            <pc:docMk/>
            <pc:sldMk cId="3458988079" sldId="422"/>
            <ac:spMk id="3" creationId="{1A8FA9B3-1B32-894B-93C2-F90FB63CBDAA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4" creationId="{DC1A2BB9-1F00-304F-9B4C-2EBE5F4461ED}"/>
          </ac:spMkLst>
        </pc:spChg>
        <pc:spChg chg="mod ord">
          <ac:chgData name="Anthony Tropiano" userId="233d3ea1253ce006" providerId="LiveId" clId="{DC355128-E87E-46C2-8DC1-E564B92C6B25}" dt="2021-11-18T20:18:32.242" v="6700" actId="700"/>
          <ac:spMkLst>
            <pc:docMk/>
            <pc:sldMk cId="3458988079" sldId="422"/>
            <ac:spMk id="6" creationId="{94BE489D-C774-493D-9776-6F8830981FB6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8" creationId="{42A78DB8-40C0-43F7-8BB7-94766EC76403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0" creationId="{A4F7686A-509F-4942-ADCF-876B8341271E}"/>
          </ac:spMkLst>
        </pc:spChg>
        <pc:spChg chg="add del mod">
          <ac:chgData name="Anthony Tropiano" userId="233d3ea1253ce006" providerId="LiveId" clId="{DC355128-E87E-46C2-8DC1-E564B92C6B25}" dt="2021-11-18T20:18:22.792" v="6697"/>
          <ac:spMkLst>
            <pc:docMk/>
            <pc:sldMk cId="3458988079" sldId="422"/>
            <ac:spMk id="11" creationId="{15BE6D10-3084-49C9-815C-9DE1FDC720B4}"/>
          </ac:spMkLst>
        </pc:spChg>
        <pc:spChg chg="add del mod">
          <ac:chgData name="Anthony Tropiano" userId="233d3ea1253ce006" providerId="LiveId" clId="{DC355128-E87E-46C2-8DC1-E564B92C6B25}" dt="2021-11-18T20:18:28.417" v="6699" actId="478"/>
          <ac:spMkLst>
            <pc:docMk/>
            <pc:sldMk cId="3458988079" sldId="422"/>
            <ac:spMk id="13" creationId="{2FEA5FBB-9346-4B00-A735-A6A981D92643}"/>
          </ac:spMkLst>
        </pc:spChg>
        <pc:spChg chg="add del mod ord">
          <ac:chgData name="Anthony Tropiano" userId="233d3ea1253ce006" providerId="LiveId" clId="{DC355128-E87E-46C2-8DC1-E564B92C6B25}" dt="2021-11-18T20:18:34.080" v="6701" actId="478"/>
          <ac:spMkLst>
            <pc:docMk/>
            <pc:sldMk cId="3458988079" sldId="422"/>
            <ac:spMk id="14" creationId="{AF5F7E6A-D2F8-4B80-BA34-07474051AB9F}"/>
          </ac:spMkLst>
        </pc:spChg>
        <pc:spChg chg="add mod ord">
          <ac:chgData name="Anthony Tropiano" userId="233d3ea1253ce006" providerId="LiveId" clId="{DC355128-E87E-46C2-8DC1-E564B92C6B25}" dt="2021-11-18T20:26:50.852" v="6884" actId="948"/>
          <ac:spMkLst>
            <pc:docMk/>
            <pc:sldMk cId="3458988079" sldId="422"/>
            <ac:spMk id="15" creationId="{7B794EB4-2B33-4844-BD58-AB6F976332D4}"/>
          </ac:spMkLst>
        </pc:spChg>
        <pc:spChg chg="add mod">
          <ac:chgData name="Anthony Tropiano" userId="233d3ea1253ce006" providerId="LiveId" clId="{DC355128-E87E-46C2-8DC1-E564B92C6B25}" dt="2021-11-18T20:35:23.757" v="6954" actId="207"/>
          <ac:spMkLst>
            <pc:docMk/>
            <pc:sldMk cId="3458988079" sldId="422"/>
            <ac:spMk id="17" creationId="{58BE8F9B-BF63-4C0D-A7B0-FD246E454245}"/>
          </ac:spMkLst>
        </pc:spChg>
        <pc:spChg chg="add mod">
          <ac:chgData name="Anthony Tropiano" userId="233d3ea1253ce006" providerId="LiveId" clId="{DC355128-E87E-46C2-8DC1-E564B92C6B25}" dt="2021-11-18T21:37:37.817" v="7881" actId="20577"/>
          <ac:spMkLst>
            <pc:docMk/>
            <pc:sldMk cId="3458988079" sldId="422"/>
            <ac:spMk id="19" creationId="{5E533F2A-31E9-4496-8029-9E546814C2F5}"/>
          </ac:spMkLst>
        </pc:spChg>
        <pc:spChg chg="add mod">
          <ac:chgData name="Anthony Tropiano" userId="233d3ea1253ce006" providerId="LiveId" clId="{DC355128-E87E-46C2-8DC1-E564B92C6B25}" dt="2021-11-18T20:18:35.257" v="6702"/>
          <ac:spMkLst>
            <pc:docMk/>
            <pc:sldMk cId="3458988079" sldId="422"/>
            <ac:spMk id="20" creationId="{18BB8752-E825-4FF2-AC58-579BBE6BFE07}"/>
          </ac:spMkLst>
        </pc:spChg>
        <pc:spChg chg="add mod">
          <ac:chgData name="Anthony Tropiano" userId="233d3ea1253ce006" providerId="LiveId" clId="{DC355128-E87E-46C2-8DC1-E564B92C6B25}" dt="2021-11-18T20:18:46.315" v="6705" actId="20577"/>
          <ac:spMkLst>
            <pc:docMk/>
            <pc:sldMk cId="3458988079" sldId="422"/>
            <ac:spMk id="22" creationId="{BA7F85C8-9757-4104-8F69-B08B48B0E8F9}"/>
          </ac:spMkLst>
        </pc:spChg>
        <pc:spChg chg="add del mod">
          <ac:chgData name="Anthony Tropiano" userId="233d3ea1253ce006" providerId="LiveId" clId="{DC355128-E87E-46C2-8DC1-E564B92C6B25}" dt="2021-11-18T20:25:38.007" v="6874" actId="478"/>
          <ac:spMkLst>
            <pc:docMk/>
            <pc:sldMk cId="3458988079" sldId="422"/>
            <ac:spMk id="24" creationId="{43AF34A5-102B-40E8-9724-8C316EF44C19}"/>
          </ac:spMkLst>
        </pc:spChg>
        <pc:picChg chg="add del mod">
          <ac:chgData name="Anthony Tropiano" userId="233d3ea1253ce006" providerId="LiveId" clId="{DC355128-E87E-46C2-8DC1-E564B92C6B25}" dt="2021-11-18T20:18:22.792" v="6697"/>
          <ac:picMkLst>
            <pc:docMk/>
            <pc:sldMk cId="3458988079" sldId="422"/>
            <ac:picMk id="7" creationId="{3CF972DA-9316-4E78-B057-7631689B666E}"/>
          </ac:picMkLst>
        </pc:picChg>
        <pc:picChg chg="add mod">
          <ac:chgData name="Anthony Tropiano" userId="233d3ea1253ce006" providerId="LiveId" clId="{DC355128-E87E-46C2-8DC1-E564B92C6B25}" dt="2021-11-18T20:18:35.257" v="6702"/>
          <ac:picMkLst>
            <pc:docMk/>
            <pc:sldMk cId="3458988079" sldId="422"/>
            <ac:picMk id="16" creationId="{D67E88D6-33A5-4BBF-A62B-F1E6BBE1134A}"/>
          </ac:picMkLst>
        </pc:pic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9" creationId="{3B93127D-E197-49CE-BF8C-9CE880EF1840}"/>
          </ac:cxnSpMkLst>
        </pc:cxnChg>
        <pc:cxnChg chg="add del mod">
          <ac:chgData name="Anthony Tropiano" userId="233d3ea1253ce006" providerId="LiveId" clId="{DC355128-E87E-46C2-8DC1-E564B92C6B25}" dt="2021-11-18T20:18:22.792" v="6697"/>
          <ac:cxnSpMkLst>
            <pc:docMk/>
            <pc:sldMk cId="3458988079" sldId="422"/>
            <ac:cxnSpMk id="12" creationId="{FC85A5D0-94B3-40F6-9CF0-DB4F5F374023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18" creationId="{2E4FD277-829D-4BE7-9974-AE5BAD6AF44C}"/>
          </ac:cxnSpMkLst>
        </pc:cxnChg>
        <pc:cxnChg chg="add mod">
          <ac:chgData name="Anthony Tropiano" userId="233d3ea1253ce006" providerId="LiveId" clId="{DC355128-E87E-46C2-8DC1-E564B92C6B25}" dt="2021-11-18T20:18:35.257" v="6702"/>
          <ac:cxnSpMkLst>
            <pc:docMk/>
            <pc:sldMk cId="3458988079" sldId="422"/>
            <ac:cxnSpMk id="21" creationId="{1077BA6A-F5AE-4173-84C4-5B7100C00A16}"/>
          </ac:cxnSpMkLst>
        </pc:cxnChg>
        <pc:cxnChg chg="add del mod">
          <ac:chgData name="Anthony Tropiano" userId="233d3ea1253ce006" providerId="LiveId" clId="{DC355128-E87E-46C2-8DC1-E564B92C6B25}" dt="2021-11-18T20:25:39.100" v="6875" actId="478"/>
          <ac:cxnSpMkLst>
            <pc:docMk/>
            <pc:sldMk cId="3458988079" sldId="422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36:09.771" v="6957" actId="47"/>
        <pc:sldMkLst>
          <pc:docMk/>
          <pc:sldMk cId="1714865642" sldId="423"/>
        </pc:sldMkLst>
      </pc:sldChg>
      <pc:sldChg chg="add del">
        <pc:chgData name="Anthony Tropiano" userId="233d3ea1253ce006" providerId="LiveId" clId="{DC355128-E87E-46C2-8DC1-E564B92C6B25}" dt="2021-11-18T20:36:10.635" v="6958" actId="47"/>
        <pc:sldMkLst>
          <pc:docMk/>
          <pc:sldMk cId="2694881079" sldId="424"/>
        </pc:sldMkLst>
      </pc:sldChg>
      <pc:sldChg chg="addSp modSp add mod">
        <pc:chgData name="Anthony Tropiano" userId="233d3ea1253ce006" providerId="LiveId" clId="{DC355128-E87E-46C2-8DC1-E564B92C6B25}" dt="2021-11-18T21:03:54.934" v="7520" actId="20577"/>
        <pc:sldMkLst>
          <pc:docMk/>
          <pc:sldMk cId="2782222805" sldId="425"/>
        </pc:sldMkLst>
        <pc:spChg chg="mod">
          <ac:chgData name="Anthony Tropiano" userId="233d3ea1253ce006" providerId="LiveId" clId="{DC355128-E87E-46C2-8DC1-E564B92C6B25}" dt="2021-11-18T20:39:07.337" v="7054" actId="20577"/>
          <ac:spMkLst>
            <pc:docMk/>
            <pc:sldMk cId="2782222805" sldId="425"/>
            <ac:spMk id="2" creationId="{9FECE9C7-FBB0-B54D-8E92-C3BC6CA96ED2}"/>
          </ac:spMkLst>
        </pc:spChg>
        <pc:spChg chg="mod">
          <ac:chgData name="Anthony Tropiano" userId="233d3ea1253ce006" providerId="LiveId" clId="{DC355128-E87E-46C2-8DC1-E564B92C6B25}" dt="2021-11-18T21:03:54.934" v="7520" actId="20577"/>
          <ac:spMkLst>
            <pc:docMk/>
            <pc:sldMk cId="2782222805" sldId="425"/>
            <ac:spMk id="3" creationId="{1A8FA9B3-1B32-894B-93C2-F90FB63CBDAA}"/>
          </ac:spMkLst>
        </pc:spChg>
        <pc:picChg chg="add mod">
          <ac:chgData name="Anthony Tropiano" userId="233d3ea1253ce006" providerId="LiveId" clId="{DC355128-E87E-46C2-8DC1-E564B92C6B25}" dt="2021-11-18T20:58:22.803" v="7262" actId="14100"/>
          <ac:picMkLst>
            <pc:docMk/>
            <pc:sldMk cId="2782222805" sldId="425"/>
            <ac:picMk id="7" creationId="{32501FB2-E5EC-4CAA-A1DA-A5E68CF9B61A}"/>
          </ac:picMkLst>
        </pc:picChg>
        <pc:picChg chg="add mod">
          <ac:chgData name="Anthony Tropiano" userId="233d3ea1253ce006" providerId="LiveId" clId="{DC355128-E87E-46C2-8DC1-E564B92C6B25}" dt="2021-11-18T21:01:29.909" v="7446" actId="14100"/>
          <ac:picMkLst>
            <pc:docMk/>
            <pc:sldMk cId="2782222805" sldId="425"/>
            <ac:picMk id="9" creationId="{2870BAB8-C164-46F0-AD75-4B8BE60E9937}"/>
          </ac:picMkLst>
        </pc:picChg>
      </pc:sldChg>
      <pc:sldChg chg="add del">
        <pc:chgData name="Anthony Tropiano" userId="233d3ea1253ce006" providerId="LiveId" clId="{DC355128-E87E-46C2-8DC1-E564B92C6B25}" dt="2021-11-18T21:04:35.318" v="7523" actId="47"/>
        <pc:sldMkLst>
          <pc:docMk/>
          <pc:sldMk cId="1218417259" sldId="426"/>
        </pc:sldMkLst>
      </pc:sldChg>
      <pc:sldChg chg="add del">
        <pc:chgData name="Anthony Tropiano" userId="233d3ea1253ce006" providerId="LiveId" clId="{DC355128-E87E-46C2-8DC1-E564B92C6B25}" dt="2021-11-18T21:04:27.775" v="7521" actId="47"/>
        <pc:sldMkLst>
          <pc:docMk/>
          <pc:sldMk cId="2465348875" sldId="427"/>
        </pc:sldMkLst>
      </pc:sldChg>
      <pc:sldChg chg="add del">
        <pc:chgData name="Anthony Tropiano" userId="233d3ea1253ce006" providerId="LiveId" clId="{DC355128-E87E-46C2-8DC1-E564B92C6B25}" dt="2021-11-18T21:10:24.099" v="7773" actId="47"/>
        <pc:sldMkLst>
          <pc:docMk/>
          <pc:sldMk cId="3034827382" sldId="428"/>
        </pc:sldMkLst>
      </pc:sldChg>
      <pc:sldChg chg="addSp modSp add del mod">
        <pc:chgData name="Anthony Tropiano" userId="233d3ea1253ce006" providerId="LiveId" clId="{DC355128-E87E-46C2-8DC1-E564B92C6B25}" dt="2021-11-18T15:58:13.384" v="2455" actId="2696"/>
        <pc:sldMkLst>
          <pc:docMk/>
          <pc:sldMk cId="1065213846" sldId="429"/>
        </pc:sldMkLst>
        <pc:spChg chg="mod">
          <ac:chgData name="Anthony Tropiano" userId="233d3ea1253ce006" providerId="LiveId" clId="{DC355128-E87E-46C2-8DC1-E564B92C6B25}" dt="2021-11-18T15:58:08.249" v="2454" actId="27636"/>
          <ac:spMkLst>
            <pc:docMk/>
            <pc:sldMk cId="1065213846" sldId="429"/>
            <ac:spMk id="3" creationId="{1A8FA9B3-1B32-894B-93C2-F90FB63CBDAA}"/>
          </ac:spMkLst>
        </pc:sp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9" creationId="{E64EC4CC-6DE6-43DB-B7C4-F8E7DCB0E950}"/>
          </ac:cxnSpMkLst>
        </pc:cxnChg>
        <pc:cxnChg chg="add mod">
          <ac:chgData name="Anthony Tropiano" userId="233d3ea1253ce006" providerId="LiveId" clId="{DC355128-E87E-46C2-8DC1-E564B92C6B25}" dt="2021-11-18T15:55:01.962" v="2357"/>
          <ac:cxnSpMkLst>
            <pc:docMk/>
            <pc:sldMk cId="1065213846" sldId="429"/>
            <ac:cxnSpMk id="10" creationId="{EC31EF1A-92C6-4E52-88F2-41493E5D759E}"/>
          </ac:cxnSpMkLst>
        </pc:cxnChg>
      </pc:sldChg>
      <pc:sldChg chg="addSp modSp add del">
        <pc:chgData name="Anthony Tropiano" userId="233d3ea1253ce006" providerId="LiveId" clId="{DC355128-E87E-46C2-8DC1-E564B92C6B25}" dt="2021-11-18T15:54:51.232" v="2353" actId="47"/>
        <pc:sldMkLst>
          <pc:docMk/>
          <pc:sldMk cId="2327144325" sldId="429"/>
        </pc:sldMkLst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9" creationId="{A9FB36F9-24E6-4ADF-B07D-7CB772778A0D}"/>
          </ac:cxnSpMkLst>
        </pc:cxnChg>
        <pc:cxnChg chg="add mod">
          <ac:chgData name="Anthony Tropiano" userId="233d3ea1253ce006" providerId="LiveId" clId="{DC355128-E87E-46C2-8DC1-E564B92C6B25}" dt="2021-11-18T15:54:07.888" v="2347"/>
          <ac:cxnSpMkLst>
            <pc:docMk/>
            <pc:sldMk cId="2327144325" sldId="429"/>
            <ac:cxnSpMk id="10" creationId="{83D6F1E5-F9B3-46B2-AD17-7EF757C56F1D}"/>
          </ac:cxnSpMkLst>
        </pc:cxnChg>
      </pc:sldChg>
      <pc:sldChg chg="delSp modSp add del mod ord">
        <pc:chgData name="Anthony Tropiano" userId="233d3ea1253ce006" providerId="LiveId" clId="{DC355128-E87E-46C2-8DC1-E564B92C6B25}" dt="2021-11-18T21:16:27.331" v="7790" actId="47"/>
        <pc:sldMkLst>
          <pc:docMk/>
          <pc:sldMk cId="3351452727" sldId="430"/>
        </pc:sldMkLst>
        <pc:spChg chg="mod">
          <ac:chgData name="Anthony Tropiano" userId="233d3ea1253ce006" providerId="LiveId" clId="{DC355128-E87E-46C2-8DC1-E564B92C6B25}" dt="2021-11-18T15:59:06.990" v="2462" actId="3064"/>
          <ac:spMkLst>
            <pc:docMk/>
            <pc:sldMk cId="3351452727" sldId="430"/>
            <ac:spMk id="3" creationId="{1A8FA9B3-1B32-894B-93C2-F90FB63CBDAA}"/>
          </ac:spMkLst>
        </pc:sp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9" creationId="{E64EC4CC-6DE6-43DB-B7C4-F8E7DCB0E950}"/>
          </ac:cxnSpMkLst>
        </pc:cxnChg>
        <pc:cxnChg chg="del">
          <ac:chgData name="Anthony Tropiano" userId="233d3ea1253ce006" providerId="LiveId" clId="{DC355128-E87E-46C2-8DC1-E564B92C6B25}" dt="2021-11-18T15:57:08.641" v="2386" actId="478"/>
          <ac:cxnSpMkLst>
            <pc:docMk/>
            <pc:sldMk cId="3351452727" sldId="430"/>
            <ac:cxnSpMk id="10" creationId="{EC31EF1A-92C6-4E52-88F2-41493E5D759E}"/>
          </ac:cxnSpMkLst>
        </pc:cxnChg>
      </pc:sldChg>
      <pc:sldChg chg="modSp add mod">
        <pc:chgData name="Anthony Tropiano" userId="233d3ea1253ce006" providerId="LiveId" clId="{DC355128-E87E-46C2-8DC1-E564B92C6B25}" dt="2021-11-18T21:17:11.742" v="7793" actId="167"/>
        <pc:sldMkLst>
          <pc:docMk/>
          <pc:sldMk cId="2675897403" sldId="431"/>
        </pc:sldMkLst>
        <pc:spChg chg="mod">
          <ac:chgData name="Anthony Tropiano" userId="233d3ea1253ce006" providerId="LiveId" clId="{DC355128-E87E-46C2-8DC1-E564B92C6B25}" dt="2021-11-18T21:16:33.164" v="7791" actId="20577"/>
          <ac:spMkLst>
            <pc:docMk/>
            <pc:sldMk cId="2675897403" sldId="431"/>
            <ac:spMk id="3" creationId="{1A8FA9B3-1B32-894B-93C2-F90FB63CBDAA}"/>
          </ac:spMkLst>
        </pc:spChg>
        <pc:picChg chg="ord">
          <ac:chgData name="Anthony Tropiano" userId="233d3ea1253ce006" providerId="LiveId" clId="{DC355128-E87E-46C2-8DC1-E564B92C6B25}" dt="2021-11-18T21:17:11.742" v="7793" actId="167"/>
          <ac:picMkLst>
            <pc:docMk/>
            <pc:sldMk cId="2675897403" sldId="431"/>
            <ac:picMk id="7" creationId="{1F86BE9F-BADE-43C2-A396-BA51A2B3D891}"/>
          </ac:picMkLst>
        </pc:picChg>
      </pc:sldChg>
      <pc:sldChg chg="modSp add mod">
        <pc:chgData name="Anthony Tropiano" userId="233d3ea1253ce006" providerId="LiveId" clId="{DC355128-E87E-46C2-8DC1-E564B92C6B25}" dt="2021-11-18T16:28:53.351" v="2973" actId="20577"/>
        <pc:sldMkLst>
          <pc:docMk/>
          <pc:sldMk cId="421556266" sldId="432"/>
        </pc:sldMkLst>
        <pc:spChg chg="mod">
          <ac:chgData name="Anthony Tropiano" userId="233d3ea1253ce006" providerId="LiveId" clId="{DC355128-E87E-46C2-8DC1-E564B92C6B25}" dt="2021-11-18T16:28:53.351" v="2973" actId="20577"/>
          <ac:spMkLst>
            <pc:docMk/>
            <pc:sldMk cId="421556266" sldId="432"/>
            <ac:spMk id="3" creationId="{1A8FA9B3-1B32-894B-93C2-F90FB63CBDAA}"/>
          </ac:spMkLst>
        </pc:spChg>
      </pc:sldChg>
      <pc:sldChg chg="addSp delSp modSp add del mod">
        <pc:chgData name="Anthony Tropiano" userId="233d3ea1253ce006" providerId="LiveId" clId="{DC355128-E87E-46C2-8DC1-E564B92C6B25}" dt="2021-11-18T16:41:36.604" v="3347" actId="2696"/>
        <pc:sldMkLst>
          <pc:docMk/>
          <pc:sldMk cId="36795005" sldId="433"/>
        </pc:sldMkLst>
        <pc:spChg chg="del mod">
          <ac:chgData name="Anthony Tropiano" userId="233d3ea1253ce006" providerId="LiveId" clId="{DC355128-E87E-46C2-8DC1-E564B92C6B25}" dt="2021-11-18T16:29:50.700" v="2984" actId="478"/>
          <ac:spMkLst>
            <pc:docMk/>
            <pc:sldMk cId="36795005" sldId="433"/>
            <ac:spMk id="3" creationId="{1A8FA9B3-1B32-894B-93C2-F90FB63CBDAA}"/>
          </ac:spMkLst>
        </pc:spChg>
        <pc:spChg chg="add del mod">
          <ac:chgData name="Anthony Tropiano" userId="233d3ea1253ce006" providerId="LiveId" clId="{DC355128-E87E-46C2-8DC1-E564B92C6B25}" dt="2021-11-18T16:29:53.081" v="2985" actId="478"/>
          <ac:spMkLst>
            <pc:docMk/>
            <pc:sldMk cId="36795005" sldId="433"/>
            <ac:spMk id="9" creationId="{F8825E35-0560-466D-A35D-0CDE6DE13B2B}"/>
          </ac:spMkLst>
        </pc:spChg>
        <pc:spChg chg="add del mod">
          <ac:chgData name="Anthony Tropiano" userId="233d3ea1253ce006" providerId="LiveId" clId="{DC355128-E87E-46C2-8DC1-E564B92C6B25}" dt="2021-11-18T16:31:33.650" v="3006" actId="478"/>
          <ac:spMkLst>
            <pc:docMk/>
            <pc:sldMk cId="36795005" sldId="433"/>
            <ac:spMk id="10" creationId="{3B5DC793-6CD6-45EA-B11A-077858E56909}"/>
          </ac:spMkLst>
        </pc:spChg>
        <pc:spChg chg="add del mod">
          <ac:chgData name="Anthony Tropiano" userId="233d3ea1253ce006" providerId="LiveId" clId="{DC355128-E87E-46C2-8DC1-E564B92C6B25}" dt="2021-11-18T16:33:45.032" v="3078" actId="478"/>
          <ac:spMkLst>
            <pc:docMk/>
            <pc:sldMk cId="36795005" sldId="433"/>
            <ac:spMk id="11" creationId="{40364E10-9D4C-4F20-9BF9-EB43304EE7C5}"/>
          </ac:spMkLst>
        </pc:spChg>
        <pc:spChg chg="add mod">
          <ac:chgData name="Anthony Tropiano" userId="233d3ea1253ce006" providerId="LiveId" clId="{DC355128-E87E-46C2-8DC1-E564B92C6B25}" dt="2021-11-18T16:40:01.315" v="3325" actId="1076"/>
          <ac:spMkLst>
            <pc:docMk/>
            <pc:sldMk cId="36795005" sldId="433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16:39:01.226" v="3287" actId="1076"/>
          <ac:spMkLst>
            <pc:docMk/>
            <pc:sldMk cId="36795005" sldId="433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16:39:14.531" v="3292" actId="1076"/>
          <ac:spMkLst>
            <pc:docMk/>
            <pc:sldMk cId="36795005" sldId="433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39:33.344" v="3301" actId="1076"/>
          <ac:spMkLst>
            <pc:docMk/>
            <pc:sldMk cId="36795005" sldId="433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34:24.151" v="3086" actId="1076"/>
          <ac:picMkLst>
            <pc:docMk/>
            <pc:sldMk cId="36795005" sldId="433"/>
            <ac:picMk id="7" creationId="{5C513A1A-3C92-469E-BADB-5030B5261CA7}"/>
          </ac:picMkLst>
        </pc:picChg>
        <pc:cxnChg chg="add mod">
          <ac:chgData name="Anthony Tropiano" userId="233d3ea1253ce006" providerId="LiveId" clId="{DC355128-E87E-46C2-8DC1-E564B92C6B25}" dt="2021-11-18T16:35:39.015" v="3103" actId="1076"/>
          <ac:cxnSpMkLst>
            <pc:docMk/>
            <pc:sldMk cId="36795005" sldId="433"/>
            <ac:cxnSpMk id="13" creationId="{C4D49FF8-8390-4989-AECE-0F70FD7ACE7C}"/>
          </ac:cxnSpMkLst>
        </pc:cxnChg>
        <pc:cxnChg chg="add mod">
          <ac:chgData name="Anthony Tropiano" userId="233d3ea1253ce006" providerId="LiveId" clId="{DC355128-E87E-46C2-8DC1-E564B92C6B25}" dt="2021-11-18T16:39:12.335" v="3291" actId="14100"/>
          <ac:cxnSpMkLst>
            <pc:docMk/>
            <pc:sldMk cId="36795005" sldId="433"/>
            <ac:cxnSpMk id="14" creationId="{DB64C86F-9B0E-4C20-B017-B425059DD479}"/>
          </ac:cxnSpMkLst>
        </pc:cxnChg>
        <pc:cxnChg chg="add mod">
          <ac:chgData name="Anthony Tropiano" userId="233d3ea1253ce006" providerId="LiveId" clId="{DC355128-E87E-46C2-8DC1-E564B92C6B25}" dt="2021-11-18T16:39:31.338" v="3300" actId="1076"/>
          <ac:cxnSpMkLst>
            <pc:docMk/>
            <pc:sldMk cId="36795005" sldId="433"/>
            <ac:cxnSpMk id="20" creationId="{81828B42-C4D7-494F-96E0-C651958C97F0}"/>
          </ac:cxnSpMkLst>
        </pc:cxnChg>
      </pc:sldChg>
      <pc:sldChg chg="addSp delSp modSp add del mod">
        <pc:chgData name="Anthony Tropiano" userId="233d3ea1253ce006" providerId="LiveId" clId="{DC355128-E87E-46C2-8DC1-E564B92C6B25}" dt="2021-11-18T16:40:07.112" v="3327" actId="47"/>
        <pc:sldMkLst>
          <pc:docMk/>
          <pc:sldMk cId="3582183252" sldId="434"/>
        </pc:sldMkLst>
        <pc:spChg chg="add del mod">
          <ac:chgData name="Anthony Tropiano" userId="233d3ea1253ce006" providerId="LiveId" clId="{DC355128-E87E-46C2-8DC1-E564B92C6B25}" dt="2021-11-18T16:35:27.346" v="3101" actId="478"/>
          <ac:spMkLst>
            <pc:docMk/>
            <pc:sldMk cId="3582183252" sldId="434"/>
            <ac:spMk id="3" creationId="{FE4722BE-EC34-4603-8277-5F58A2F87D3C}"/>
          </ac:spMkLst>
        </pc:spChg>
        <pc:picChg chg="mod">
          <ac:chgData name="Anthony Tropiano" userId="233d3ea1253ce006" providerId="LiveId" clId="{DC355128-E87E-46C2-8DC1-E564B92C6B25}" dt="2021-11-18T16:35:20.199" v="3099" actId="1076"/>
          <ac:picMkLst>
            <pc:docMk/>
            <pc:sldMk cId="3582183252" sldId="434"/>
            <ac:picMk id="7" creationId="{5C513A1A-3C92-469E-BADB-5030B5261CA7}"/>
          </ac:picMkLst>
        </pc:picChg>
      </pc:sldChg>
      <pc:sldChg chg="addSp delSp modSp add mod modNotesTx">
        <pc:chgData name="Anthony Tropiano" userId="233d3ea1253ce006" providerId="LiveId" clId="{DC355128-E87E-46C2-8DC1-E564B92C6B25}" dt="2021-11-18T21:18:11.934" v="7798" actId="1076"/>
        <pc:sldMkLst>
          <pc:docMk/>
          <pc:sldMk cId="438296334" sldId="435"/>
        </pc:sldMkLst>
        <pc:spChg chg="mod">
          <ac:chgData name="Anthony Tropiano" userId="233d3ea1253ce006" providerId="LiveId" clId="{DC355128-E87E-46C2-8DC1-E564B92C6B25}" dt="2021-11-18T21:18:11.934" v="7798" actId="1076"/>
          <ac:spMkLst>
            <pc:docMk/>
            <pc:sldMk cId="438296334" sldId="435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16:43:33.439" v="3369" actId="478"/>
          <ac:spMkLst>
            <pc:docMk/>
            <pc:sldMk cId="438296334" sldId="435"/>
            <ac:spMk id="15" creationId="{C2953F19-28F9-43C3-B435-49B571646ADE}"/>
          </ac:spMkLst>
        </pc:spChg>
        <pc:spChg chg="del mod">
          <ac:chgData name="Anthony Tropiano" userId="233d3ea1253ce006" providerId="LiveId" clId="{DC355128-E87E-46C2-8DC1-E564B92C6B25}" dt="2021-11-18T16:43:39.336" v="3376" actId="478"/>
          <ac:spMkLst>
            <pc:docMk/>
            <pc:sldMk cId="438296334" sldId="435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38.302" v="3375" actId="478"/>
          <ac:spMkLst>
            <pc:docMk/>
            <pc:sldMk cId="438296334" sldId="435"/>
            <ac:spMk id="17" creationId="{35CE213A-1D6A-416E-86A9-B3E265BEAD93}"/>
          </ac:spMkLst>
        </pc:spChg>
        <pc:spChg chg="del mod">
          <ac:chgData name="Anthony Tropiano" userId="233d3ea1253ce006" providerId="LiveId" clId="{DC355128-E87E-46C2-8DC1-E564B92C6B25}" dt="2021-11-18T16:43:36.198" v="3372" actId="478"/>
          <ac:spMkLst>
            <pc:docMk/>
            <pc:sldMk cId="438296334" sldId="435"/>
            <ac:spMk id="21" creationId="{C9B2EE48-E4C3-4105-A8B6-581DAC75D294}"/>
          </ac:spMkLst>
        </pc:spChg>
        <pc:cxnChg chg="del mod">
          <ac:chgData name="Anthony Tropiano" userId="233d3ea1253ce006" providerId="LiveId" clId="{DC355128-E87E-46C2-8DC1-E564B92C6B25}" dt="2021-11-18T16:43:34.370" v="3370" actId="478"/>
          <ac:cxnSpMkLst>
            <pc:docMk/>
            <pc:sldMk cId="438296334" sldId="435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37.397" v="3374" actId="478"/>
          <ac:cxnSpMkLst>
            <pc:docMk/>
            <pc:sldMk cId="438296334" sldId="435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36.522" v="3373" actId="478"/>
          <ac:cxnSpMkLst>
            <pc:docMk/>
            <pc:sldMk cId="438296334" sldId="435"/>
            <ac:cxnSpMk id="20" creationId="{81828B42-C4D7-494F-96E0-C651958C97F0}"/>
          </ac:cxnSpMkLst>
        </pc:cxnChg>
      </pc:sldChg>
      <pc:sldChg chg="add del">
        <pc:chgData name="Anthony Tropiano" userId="233d3ea1253ce006" providerId="LiveId" clId="{DC355128-E87E-46C2-8DC1-E564B92C6B25}" dt="2021-11-18T16:43:06.765" v="3358" actId="47"/>
        <pc:sldMkLst>
          <pc:docMk/>
          <pc:sldMk cId="4261829846" sldId="436"/>
        </pc:sldMkLst>
      </pc:sldChg>
      <pc:sldChg chg="addSp delSp modSp add mod">
        <pc:chgData name="Anthony Tropiano" userId="233d3ea1253ce006" providerId="LiveId" clId="{DC355128-E87E-46C2-8DC1-E564B92C6B25}" dt="2021-11-18T21:18:29.328" v="7804"/>
        <pc:sldMkLst>
          <pc:docMk/>
          <pc:sldMk cId="4025671729" sldId="437"/>
        </pc:sldMkLst>
        <pc:spChg chg="add mod">
          <ac:chgData name="Anthony Tropiano" userId="233d3ea1253ce006" providerId="LiveId" clId="{DC355128-E87E-46C2-8DC1-E564B92C6B25}" dt="2021-11-18T21:18:29.328" v="7804"/>
          <ac:spMkLst>
            <pc:docMk/>
            <pc:sldMk cId="4025671729" sldId="437"/>
            <ac:spMk id="9" creationId="{E9F9B3AE-D1CF-4B72-AD5B-1C8A8643E575}"/>
          </ac:spMkLst>
        </pc:spChg>
        <pc:spChg chg="del">
          <ac:chgData name="Anthony Tropiano" userId="233d3ea1253ce006" providerId="LiveId" clId="{DC355128-E87E-46C2-8DC1-E564B92C6B25}" dt="2021-11-18T21:18:28.954" v="7803" actId="478"/>
          <ac:spMkLst>
            <pc:docMk/>
            <pc:sldMk cId="4025671729" sldId="437"/>
            <ac:spMk id="12" creationId="{20CE073A-B083-4455-B4F6-971AA230D5AF}"/>
          </ac:spMkLst>
        </pc:spChg>
        <pc:spChg chg="del">
          <ac:chgData name="Anthony Tropiano" userId="233d3ea1253ce006" providerId="LiveId" clId="{DC355128-E87E-46C2-8DC1-E564B92C6B25}" dt="2021-11-18T16:43:20.585" v="3362" actId="478"/>
          <ac:spMkLst>
            <pc:docMk/>
            <pc:sldMk cId="4025671729" sldId="437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18T16:43:22.719" v="3364" actId="478"/>
          <ac:spMkLst>
            <pc:docMk/>
            <pc:sldMk cId="4025671729" sldId="437"/>
            <ac:spMk id="16" creationId="{79B87F71-6049-4989-B51A-D5FBD9F09976}"/>
          </ac:spMkLst>
        </pc:spChg>
        <pc:spChg chg="del">
          <ac:chgData name="Anthony Tropiano" userId="233d3ea1253ce006" providerId="LiveId" clId="{DC355128-E87E-46C2-8DC1-E564B92C6B25}" dt="2021-11-18T16:43:26.739" v="3368" actId="478"/>
          <ac:spMkLst>
            <pc:docMk/>
            <pc:sldMk cId="4025671729" sldId="437"/>
            <ac:spMk id="17" creationId="{35CE213A-1D6A-416E-86A9-B3E265BEAD93}"/>
          </ac:spMkLst>
        </pc:spChg>
        <pc:spChg chg="add mod">
          <ac:chgData name="Anthony Tropiano" userId="233d3ea1253ce006" providerId="LiveId" clId="{DC355128-E87E-46C2-8DC1-E564B92C6B25}" dt="2021-11-18T16:50:05.314" v="3421" actId="207"/>
          <ac:spMkLst>
            <pc:docMk/>
            <pc:sldMk cId="4025671729" sldId="437"/>
            <ac:spMk id="18" creationId="{F447DBFA-BDA2-47D4-8448-2A209EB586E9}"/>
          </ac:spMkLst>
        </pc:spChg>
        <pc:spChg chg="del">
          <ac:chgData name="Anthony Tropiano" userId="233d3ea1253ce006" providerId="LiveId" clId="{DC355128-E87E-46C2-8DC1-E564B92C6B25}" dt="2021-11-18T16:43:23.766" v="3365" actId="478"/>
          <ac:spMkLst>
            <pc:docMk/>
            <pc:sldMk cId="4025671729" sldId="437"/>
            <ac:spMk id="21" creationId="{C9B2EE48-E4C3-4105-A8B6-581DAC75D294}"/>
          </ac:spMkLst>
        </pc:spChg>
        <pc:picChg chg="add mod">
          <ac:chgData name="Anthony Tropiano" userId="233d3ea1253ce006" providerId="LiveId" clId="{DC355128-E87E-46C2-8DC1-E564B92C6B25}" dt="2021-11-18T16:47:53.350" v="3389" actId="1076"/>
          <ac:picMkLst>
            <pc:docMk/>
            <pc:sldMk cId="4025671729" sldId="437"/>
            <ac:picMk id="5" creationId="{02147EE8-15AD-42E7-9F45-77292C9B85FA}"/>
          </ac:picMkLst>
        </pc:picChg>
        <pc:cxnChg chg="del">
          <ac:chgData name="Anthony Tropiano" userId="233d3ea1253ce006" providerId="LiveId" clId="{DC355128-E87E-46C2-8DC1-E564B92C6B25}" dt="2021-11-18T16:43:21.705" v="3363" actId="478"/>
          <ac:cxnSpMkLst>
            <pc:docMk/>
            <pc:sldMk cId="4025671729" sldId="437"/>
            <ac:cxnSpMk id="13" creationId="{C4D49FF8-8390-4989-AECE-0F70FD7ACE7C}"/>
          </ac:cxnSpMkLst>
        </pc:cxnChg>
        <pc:cxnChg chg="del">
          <ac:chgData name="Anthony Tropiano" userId="233d3ea1253ce006" providerId="LiveId" clId="{DC355128-E87E-46C2-8DC1-E564B92C6B25}" dt="2021-11-18T16:43:25.684" v="3367" actId="478"/>
          <ac:cxnSpMkLst>
            <pc:docMk/>
            <pc:sldMk cId="4025671729" sldId="437"/>
            <ac:cxnSpMk id="14" creationId="{DB64C86F-9B0E-4C20-B017-B425059DD479}"/>
          </ac:cxnSpMkLst>
        </pc:cxnChg>
        <pc:cxnChg chg="del">
          <ac:chgData name="Anthony Tropiano" userId="233d3ea1253ce006" providerId="LiveId" clId="{DC355128-E87E-46C2-8DC1-E564B92C6B25}" dt="2021-11-18T16:43:24.349" v="3366" actId="478"/>
          <ac:cxnSpMkLst>
            <pc:docMk/>
            <pc:sldMk cId="4025671729" sldId="437"/>
            <ac:cxnSpMk id="20" creationId="{81828B42-C4D7-494F-96E0-C651958C97F0}"/>
          </ac:cxnSpMkLst>
        </pc:cxnChg>
      </pc:sldChg>
      <pc:sldChg chg="addSp delSp modSp add mod ord">
        <pc:chgData name="Anthony Tropiano" userId="233d3ea1253ce006" providerId="LiveId" clId="{DC355128-E87E-46C2-8DC1-E564B92C6B25}" dt="2021-11-22T17:43:54.913" v="8429" actId="14100"/>
        <pc:sldMkLst>
          <pc:docMk/>
          <pc:sldMk cId="3631467576" sldId="438"/>
        </pc:sldMkLst>
        <pc:spChg chg="del">
          <ac:chgData name="Anthony Tropiano" userId="233d3ea1253ce006" providerId="LiveId" clId="{DC355128-E87E-46C2-8DC1-E564B92C6B25}" dt="2021-11-18T21:18:03.253" v="7796" actId="478"/>
          <ac:spMkLst>
            <pc:docMk/>
            <pc:sldMk cId="3631467576" sldId="438"/>
            <ac:spMk id="12" creationId="{20CE073A-B083-4455-B4F6-971AA230D5AF}"/>
          </ac:spMkLst>
        </pc:spChg>
        <pc:spChg chg="add del mod">
          <ac:chgData name="Anthony Tropiano" userId="233d3ea1253ce006" providerId="LiveId" clId="{DC355128-E87E-46C2-8DC1-E564B92C6B25}" dt="2021-11-18T21:18:17.532" v="7799" actId="478"/>
          <ac:spMkLst>
            <pc:docMk/>
            <pc:sldMk cId="3631467576" sldId="438"/>
            <ac:spMk id="15" creationId="{5751D7B4-0D5F-429E-AE15-C8F929C065BD}"/>
          </ac:spMkLst>
        </pc:spChg>
        <pc:spChg chg="del">
          <ac:chgData name="Anthony Tropiano" userId="233d3ea1253ce006" providerId="LiveId" clId="{DC355128-E87E-46C2-8DC1-E564B92C6B25}" dt="2021-11-18T16:43:03.781" v="3357" actId="478"/>
          <ac:spMkLst>
            <pc:docMk/>
            <pc:sldMk cId="3631467576" sldId="438"/>
            <ac:spMk id="15" creationId="{C2953F19-28F9-43C3-B435-49B571646ADE}"/>
          </ac:spMkLst>
        </pc:spChg>
        <pc:spChg chg="mod">
          <ac:chgData name="Anthony Tropiano" userId="233d3ea1253ce006" providerId="LiveId" clId="{DC355128-E87E-46C2-8DC1-E564B92C6B25}" dt="2021-11-22T17:43:54.913" v="8429" actId="14100"/>
          <ac:spMkLst>
            <pc:docMk/>
            <pc:sldMk cId="3631467576" sldId="438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17.860" v="7800"/>
          <ac:spMkLst>
            <pc:docMk/>
            <pc:sldMk cId="3631467576" sldId="438"/>
            <ac:spMk id="18" creationId="{9D83883F-9FCB-4B67-8885-C02DD6712039}"/>
          </ac:spMkLst>
        </pc:spChg>
      </pc:sldChg>
      <pc:sldChg chg="addSp delSp modSp add mod">
        <pc:chgData name="Anthony Tropiano" userId="233d3ea1253ce006" providerId="LiveId" clId="{DC355128-E87E-46C2-8DC1-E564B92C6B25}" dt="2021-11-22T17:44:00.291" v="8431"/>
        <pc:sldMkLst>
          <pc:docMk/>
          <pc:sldMk cId="4148577844" sldId="439"/>
        </pc:sldMkLst>
        <pc:spChg chg="del">
          <ac:chgData name="Anthony Tropiano" userId="233d3ea1253ce006" providerId="LiveId" clId="{DC355128-E87E-46C2-8DC1-E564B92C6B25}" dt="2021-11-18T21:18:20.938" v="7801" actId="478"/>
          <ac:spMkLst>
            <pc:docMk/>
            <pc:sldMk cId="4148577844" sldId="439"/>
            <ac:spMk id="12" creationId="{20CE073A-B083-4455-B4F6-971AA230D5AF}"/>
          </ac:spMkLst>
        </pc:spChg>
        <pc:spChg chg="mod">
          <ac:chgData name="Anthony Tropiano" userId="233d3ea1253ce006" providerId="LiveId" clId="{DC355128-E87E-46C2-8DC1-E564B92C6B25}" dt="2021-11-18T21:19:50.499" v="7825" actId="208"/>
          <ac:spMkLst>
            <pc:docMk/>
            <pc:sldMk cId="4148577844" sldId="439"/>
            <ac:spMk id="15" creationId="{C2953F19-28F9-43C3-B435-49B571646ADE}"/>
          </ac:spMkLst>
        </pc:spChg>
        <pc:spChg chg="del">
          <ac:chgData name="Anthony Tropiano" userId="233d3ea1253ce006" providerId="LiveId" clId="{DC355128-E87E-46C2-8DC1-E564B92C6B25}" dt="2021-11-22T17:43:59.930" v="8430" actId="478"/>
          <ac:spMkLst>
            <pc:docMk/>
            <pc:sldMk cId="4148577844" sldId="439"/>
            <ac:spMk id="16" creationId="{79B87F71-6049-4989-B51A-D5FBD9F09976}"/>
          </ac:spMkLst>
        </pc:spChg>
        <pc:spChg chg="add mod">
          <ac:chgData name="Anthony Tropiano" userId="233d3ea1253ce006" providerId="LiveId" clId="{DC355128-E87E-46C2-8DC1-E564B92C6B25}" dt="2021-11-18T21:18:21.253" v="7802"/>
          <ac:spMkLst>
            <pc:docMk/>
            <pc:sldMk cId="4148577844" sldId="439"/>
            <ac:spMk id="18" creationId="{151E5D5B-BACD-40DD-92CB-03EEFD778CC1}"/>
          </ac:spMkLst>
        </pc:spChg>
        <pc:spChg chg="add mod">
          <ac:chgData name="Anthony Tropiano" userId="233d3ea1253ce006" providerId="LiveId" clId="{DC355128-E87E-46C2-8DC1-E564B92C6B25}" dt="2021-11-22T17:44:00.291" v="8431"/>
          <ac:spMkLst>
            <pc:docMk/>
            <pc:sldMk cId="4148577844" sldId="439"/>
            <ac:spMk id="19" creationId="{F54CCA1E-BE40-4E3E-93DB-1016E52BC93A}"/>
          </ac:spMkLst>
        </pc:spChg>
      </pc:sldChg>
      <pc:sldChg chg="addSp delSp modSp add mod">
        <pc:chgData name="Anthony Tropiano" userId="233d3ea1253ce006" providerId="LiveId" clId="{DC355128-E87E-46C2-8DC1-E564B92C6B25}" dt="2021-11-18T21:19:37.565" v="7824" actId="207"/>
        <pc:sldMkLst>
          <pc:docMk/>
          <pc:sldMk cId="3327568862" sldId="440"/>
        </pc:sldMkLst>
        <pc:spChg chg="add mod">
          <ac:chgData name="Anthony Tropiano" userId="233d3ea1253ce006" providerId="LiveId" clId="{DC355128-E87E-46C2-8DC1-E564B92C6B25}" dt="2021-11-18T21:19:37.565" v="7824" actId="207"/>
          <ac:spMkLst>
            <pc:docMk/>
            <pc:sldMk cId="3327568862" sldId="440"/>
            <ac:spMk id="3" creationId="{090164F4-9F70-47C7-B513-1F209AAC2027}"/>
          </ac:spMkLst>
        </pc:spChg>
        <pc:spChg chg="add mod">
          <ac:chgData name="Anthony Tropiano" userId="233d3ea1253ce006" providerId="LiveId" clId="{DC355128-E87E-46C2-8DC1-E564B92C6B25}" dt="2021-11-18T16:54:33.416" v="3669" actId="1076"/>
          <ac:spMkLst>
            <pc:docMk/>
            <pc:sldMk cId="3327568862" sldId="440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8:42.258" v="7805" actId="478"/>
          <ac:spMkLst>
            <pc:docMk/>
            <pc:sldMk cId="3327568862" sldId="440"/>
            <ac:spMk id="12" creationId="{20CE073A-B083-4455-B4F6-971AA230D5AF}"/>
          </ac:spMkLst>
        </pc:spChg>
        <pc:spChg chg="add mod ord">
          <ac:chgData name="Anthony Tropiano" userId="233d3ea1253ce006" providerId="LiveId" clId="{DC355128-E87E-46C2-8DC1-E564B92C6B25}" dt="2021-11-18T21:18:55.799" v="7809" actId="171"/>
          <ac:spMkLst>
            <pc:docMk/>
            <pc:sldMk cId="3327568862" sldId="440"/>
            <ac:spMk id="13" creationId="{ADA0015F-466D-47A9-94C2-8656C5892A52}"/>
          </ac:spMkLst>
        </pc:spChg>
        <pc:cxnChg chg="add mod">
          <ac:chgData name="Anthony Tropiano" userId="233d3ea1253ce006" providerId="LiveId" clId="{DC355128-E87E-46C2-8DC1-E564B92C6B25}" dt="2021-11-18T16:54:46.514" v="3674" actId="14100"/>
          <ac:cxnSpMkLst>
            <pc:docMk/>
            <pc:sldMk cId="3327568862" sldId="440"/>
            <ac:cxnSpMk id="11" creationId="{7ECC7BA2-1439-4B91-AF90-EE5D11BFAB04}"/>
          </ac:cxnSpMkLst>
        </pc:cxnChg>
      </pc:sldChg>
      <pc:sldChg chg="addSp delSp modSp add mod">
        <pc:chgData name="Anthony Tropiano" userId="233d3ea1253ce006" providerId="LiveId" clId="{DC355128-E87E-46C2-8DC1-E564B92C6B25}" dt="2021-11-18T21:19:22.677" v="7823"/>
        <pc:sldMkLst>
          <pc:docMk/>
          <pc:sldMk cId="1953652898" sldId="441"/>
        </pc:sldMkLst>
        <pc:spChg chg="mod">
          <ac:chgData name="Anthony Tropiano" userId="233d3ea1253ce006" providerId="LiveId" clId="{DC355128-E87E-46C2-8DC1-E564B92C6B25}" dt="2021-11-18T21:19:20.103" v="7821" actId="1038"/>
          <ac:spMkLst>
            <pc:docMk/>
            <pc:sldMk cId="1953652898" sldId="441"/>
            <ac:spMk id="3" creationId="{090164F4-9F70-47C7-B513-1F209AAC2027}"/>
          </ac:spMkLst>
        </pc:spChg>
        <pc:spChg chg="mod">
          <ac:chgData name="Anthony Tropiano" userId="233d3ea1253ce006" providerId="LiveId" clId="{DC355128-E87E-46C2-8DC1-E564B92C6B25}" dt="2021-11-18T16:55:02.082" v="3680" actId="1076"/>
          <ac:spMkLst>
            <pc:docMk/>
            <pc:sldMk cId="1953652898" sldId="441"/>
            <ac:spMk id="8" creationId="{7410314F-9850-4692-A883-3E1C2154212D}"/>
          </ac:spMkLst>
        </pc:spChg>
        <pc:spChg chg="del">
          <ac:chgData name="Anthony Tropiano" userId="233d3ea1253ce006" providerId="LiveId" clId="{DC355128-E87E-46C2-8DC1-E564B92C6B25}" dt="2021-11-18T21:19:22.330" v="7822" actId="478"/>
          <ac:spMkLst>
            <pc:docMk/>
            <pc:sldMk cId="1953652898" sldId="441"/>
            <ac:spMk id="12" creationId="{20CE073A-B083-4455-B4F6-971AA230D5AF}"/>
          </ac:spMkLst>
        </pc:spChg>
        <pc:spChg chg="add mod">
          <ac:chgData name="Anthony Tropiano" userId="233d3ea1253ce006" providerId="LiveId" clId="{DC355128-E87E-46C2-8DC1-E564B92C6B25}" dt="2021-11-18T21:19:22.677" v="7823"/>
          <ac:spMkLst>
            <pc:docMk/>
            <pc:sldMk cId="1953652898" sldId="441"/>
            <ac:spMk id="13" creationId="{D075AB93-B65F-452A-9EB1-D1D89098766E}"/>
          </ac:spMkLst>
        </pc:spChg>
        <pc:picChg chg="mod">
          <ac:chgData name="Anthony Tropiano" userId="233d3ea1253ce006" providerId="LiveId" clId="{DC355128-E87E-46C2-8DC1-E564B92C6B25}" dt="2021-11-18T16:54:56.463" v="3679" actId="1076"/>
          <ac:picMkLst>
            <pc:docMk/>
            <pc:sldMk cId="1953652898" sldId="441"/>
            <ac:picMk id="5" creationId="{02147EE8-15AD-42E7-9F45-77292C9B85FA}"/>
          </ac:picMkLst>
        </pc:picChg>
        <pc:cxnChg chg="mod">
          <ac:chgData name="Anthony Tropiano" userId="233d3ea1253ce006" providerId="LiveId" clId="{DC355128-E87E-46C2-8DC1-E564B92C6B25}" dt="2021-11-18T16:56:13.783" v="3712" actId="14100"/>
          <ac:cxnSpMkLst>
            <pc:docMk/>
            <pc:sldMk cId="1953652898" sldId="441"/>
            <ac:cxnSpMk id="11" creationId="{7ECC7BA2-1439-4B91-AF90-EE5D11BFAB04}"/>
          </ac:cxnSpMkLst>
        </pc:cxnChg>
      </pc:sldChg>
      <pc:sldChg chg="modSp add mod modNotesTx">
        <pc:chgData name="Anthony Tropiano" userId="233d3ea1253ce006" providerId="LiveId" clId="{DC355128-E87E-46C2-8DC1-E564B92C6B25}" dt="2021-11-22T17:44:33.096" v="8446" actId="20577"/>
        <pc:sldMkLst>
          <pc:docMk/>
          <pc:sldMk cId="2060440912" sldId="442"/>
        </pc:sldMkLst>
        <pc:spChg chg="mod">
          <ac:chgData name="Anthony Tropiano" userId="233d3ea1253ce006" providerId="LiveId" clId="{DC355128-E87E-46C2-8DC1-E564B92C6B25}" dt="2021-11-18T17:12:02.636" v="4075" actId="20577"/>
          <ac:spMkLst>
            <pc:docMk/>
            <pc:sldMk cId="2060440912" sldId="442"/>
            <ac:spMk id="3" creationId="{1A8FA9B3-1B32-894B-93C2-F90FB63CBDAA}"/>
          </ac:spMkLst>
        </pc:spChg>
      </pc:sldChg>
      <pc:sldChg chg="modSp add del mod">
        <pc:chgData name="Anthony Tropiano" userId="233d3ea1253ce006" providerId="LiveId" clId="{DC355128-E87E-46C2-8DC1-E564B92C6B25}" dt="2021-11-18T17:14:14.584" v="4150" actId="47"/>
        <pc:sldMkLst>
          <pc:docMk/>
          <pc:sldMk cId="1126711378" sldId="443"/>
        </pc:sldMkLst>
        <pc:spChg chg="mod">
          <ac:chgData name="Anthony Tropiano" userId="233d3ea1253ce006" providerId="LiveId" clId="{DC355128-E87E-46C2-8DC1-E564B92C6B25}" dt="2021-11-18T17:14:11.364" v="4149" actId="21"/>
          <ac:spMkLst>
            <pc:docMk/>
            <pc:sldMk cId="1126711378" sldId="443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7:10:13.920" v="4003" actId="2890"/>
        <pc:sldMkLst>
          <pc:docMk/>
          <pc:sldMk cId="1592934090" sldId="443"/>
        </pc:sldMkLst>
      </pc:sldChg>
      <pc:sldChg chg="modSp add mod">
        <pc:chgData name="Anthony Tropiano" userId="233d3ea1253ce006" providerId="LiveId" clId="{DC355128-E87E-46C2-8DC1-E564B92C6B25}" dt="2021-11-18T17:15:12.875" v="4157" actId="207"/>
        <pc:sldMkLst>
          <pc:docMk/>
          <pc:sldMk cId="951728979" sldId="444"/>
        </pc:sldMkLst>
        <pc:spChg chg="mod">
          <ac:chgData name="Anthony Tropiano" userId="233d3ea1253ce006" providerId="LiveId" clId="{DC355128-E87E-46C2-8DC1-E564B92C6B25}" dt="2021-11-18T17:15:12.875" v="4157" actId="207"/>
          <ac:spMkLst>
            <pc:docMk/>
            <pc:sldMk cId="951728979" sldId="444"/>
            <ac:spMk id="3" creationId="{1A8FA9B3-1B32-894B-93C2-F90FB63CBDAA}"/>
          </ac:spMkLst>
        </pc:spChg>
      </pc:sldChg>
      <pc:sldChg chg="add del">
        <pc:chgData name="Anthony Tropiano" userId="233d3ea1253ce006" providerId="LiveId" clId="{DC355128-E87E-46C2-8DC1-E564B92C6B25}" dt="2021-11-18T18:10:16" v="5181" actId="47"/>
        <pc:sldMkLst>
          <pc:docMk/>
          <pc:sldMk cId="81763118" sldId="445"/>
        </pc:sldMkLst>
      </pc:sldChg>
      <pc:sldChg chg="modSp add mod modNotesTx">
        <pc:chgData name="Anthony Tropiano" userId="233d3ea1253ce006" providerId="LiveId" clId="{DC355128-E87E-46C2-8DC1-E564B92C6B25}" dt="2021-11-22T12:23:29.391" v="8271" actId="20577"/>
        <pc:sldMkLst>
          <pc:docMk/>
          <pc:sldMk cId="1654906036" sldId="445"/>
        </pc:sldMkLst>
        <pc:spChg chg="mod">
          <ac:chgData name="Anthony Tropiano" userId="233d3ea1253ce006" providerId="LiveId" clId="{DC355128-E87E-46C2-8DC1-E564B92C6B25}" dt="2021-11-18T18:10:42.682" v="5186" actId="20577"/>
          <ac:spMkLst>
            <pc:docMk/>
            <pc:sldMk cId="1654906036" sldId="445"/>
            <ac:spMk id="3" creationId="{1A8FA9B3-1B32-894B-93C2-F90FB63CBDAA}"/>
          </ac:spMkLst>
        </pc:spChg>
      </pc:sldChg>
      <pc:sldChg chg="addSp delSp add del mod">
        <pc:chgData name="Anthony Tropiano" userId="233d3ea1253ce006" providerId="LiveId" clId="{DC355128-E87E-46C2-8DC1-E564B92C6B25}" dt="2021-11-18T19:25:12.805" v="5899" actId="47"/>
        <pc:sldMkLst>
          <pc:docMk/>
          <pc:sldMk cId="3332536693" sldId="446"/>
        </pc:sldMkLst>
        <pc:spChg chg="add del">
          <ac:chgData name="Anthony Tropiano" userId="233d3ea1253ce006" providerId="LiveId" clId="{DC355128-E87E-46C2-8DC1-E564B92C6B25}" dt="2021-11-18T19:25:00.680" v="5896" actId="478"/>
          <ac:spMkLst>
            <pc:docMk/>
            <pc:sldMk cId="3332536693" sldId="446"/>
            <ac:spMk id="9" creationId="{57F49B72-85A5-4892-BB35-7562AFA26E6C}"/>
          </ac:spMkLst>
        </pc:spChg>
      </pc:sldChg>
      <pc:sldChg chg="modSp add mod">
        <pc:chgData name="Anthony Tropiano" userId="233d3ea1253ce006" providerId="LiveId" clId="{DC355128-E87E-46C2-8DC1-E564B92C6B25}" dt="2021-11-18T19:31:35.496" v="6024" actId="207"/>
        <pc:sldMkLst>
          <pc:docMk/>
          <pc:sldMk cId="3306094083" sldId="447"/>
        </pc:sldMkLst>
        <pc:spChg chg="mod">
          <ac:chgData name="Anthony Tropiano" userId="233d3ea1253ce006" providerId="LiveId" clId="{DC355128-E87E-46C2-8DC1-E564B92C6B25}" dt="2021-11-18T19:31:35.496" v="6024" actId="207"/>
          <ac:spMkLst>
            <pc:docMk/>
            <pc:sldMk cId="3306094083" sldId="447"/>
            <ac:spMk id="10" creationId="{77595C0F-4CDE-42EF-AE7F-E2A436E47B7E}"/>
          </ac:spMkLst>
        </pc:spChg>
        <pc:spChg chg="mod">
          <ac:chgData name="Anthony Tropiano" userId="233d3ea1253ce006" providerId="LiveId" clId="{DC355128-E87E-46C2-8DC1-E564B92C6B25}" dt="2021-11-18T19:29:31.207" v="6001" actId="1076"/>
          <ac:spMkLst>
            <pc:docMk/>
            <pc:sldMk cId="3306094083" sldId="447"/>
            <ac:spMk id="16" creationId="{1D9EB699-67B2-496C-97EA-04B5033A53CF}"/>
          </ac:spMkLst>
        </pc:spChg>
      </pc:sldChg>
      <pc:sldChg chg="modSp add mod">
        <pc:chgData name="Anthony Tropiano" userId="233d3ea1253ce006" providerId="LiveId" clId="{DC355128-E87E-46C2-8DC1-E564B92C6B25}" dt="2021-11-18T20:35:35.705" v="6955" actId="207"/>
        <pc:sldMkLst>
          <pc:docMk/>
          <pc:sldMk cId="582671719" sldId="448"/>
        </pc:sldMkLst>
        <pc:spChg chg="mod">
          <ac:chgData name="Anthony Tropiano" userId="233d3ea1253ce006" providerId="LiveId" clId="{DC355128-E87E-46C2-8DC1-E564B92C6B25}" dt="2021-11-18T20:26:43.453" v="6883" actId="948"/>
          <ac:spMkLst>
            <pc:docMk/>
            <pc:sldMk cId="582671719" sldId="448"/>
            <ac:spMk id="15" creationId="{7B794EB4-2B33-4844-BD58-AB6F976332D4}"/>
          </ac:spMkLst>
        </pc:spChg>
        <pc:spChg chg="mod">
          <ac:chgData name="Anthony Tropiano" userId="233d3ea1253ce006" providerId="LiveId" clId="{DC355128-E87E-46C2-8DC1-E564B92C6B25}" dt="2021-11-18T20:35:35.705" v="6955" actId="207"/>
          <ac:spMkLst>
            <pc:docMk/>
            <pc:sldMk cId="582671719" sldId="448"/>
            <ac:spMk id="17" creationId="{58BE8F9B-BF63-4C0D-A7B0-FD246E454245}"/>
          </ac:spMkLst>
        </pc:spChg>
        <pc:spChg chg="mod">
          <ac:chgData name="Anthony Tropiano" userId="233d3ea1253ce006" providerId="LiveId" clId="{DC355128-E87E-46C2-8DC1-E564B92C6B25}" dt="2021-11-18T20:25:56.647" v="6879" actId="20577"/>
          <ac:spMkLst>
            <pc:docMk/>
            <pc:sldMk cId="582671719" sldId="448"/>
            <ac:spMk id="19" creationId="{5E533F2A-31E9-4496-8029-9E546814C2F5}"/>
          </ac:spMkLst>
        </pc:spChg>
        <pc:spChg chg="mod">
          <ac:chgData name="Anthony Tropiano" userId="233d3ea1253ce006" providerId="LiveId" clId="{DC355128-E87E-46C2-8DC1-E564B92C6B25}" dt="2021-11-18T20:32:51.412" v="6940" actId="1076"/>
          <ac:spMkLst>
            <pc:docMk/>
            <pc:sldMk cId="582671719" sldId="448"/>
            <ac:spMk id="24" creationId="{43AF34A5-102B-40E8-9724-8C316EF44C19}"/>
          </ac:spMkLst>
        </pc:spChg>
        <pc:cxnChg chg="mod">
          <ac:chgData name="Anthony Tropiano" userId="233d3ea1253ce006" providerId="LiveId" clId="{DC355128-E87E-46C2-8DC1-E564B92C6B25}" dt="2021-11-18T20:32:53.842" v="6941" actId="1076"/>
          <ac:cxnSpMkLst>
            <pc:docMk/>
            <pc:sldMk cId="582671719" sldId="448"/>
            <ac:cxnSpMk id="25" creationId="{76775F64-9562-48F3-B6B9-F016411E6E02}"/>
          </ac:cxnSpMkLst>
        </pc:cxnChg>
      </pc:sldChg>
      <pc:sldChg chg="add del">
        <pc:chgData name="Anthony Tropiano" userId="233d3ea1253ce006" providerId="LiveId" clId="{DC355128-E87E-46C2-8DC1-E564B92C6B25}" dt="2021-11-18T20:15:24.558" v="6662" actId="47"/>
        <pc:sldMkLst>
          <pc:docMk/>
          <pc:sldMk cId="1485482159" sldId="448"/>
        </pc:sldMkLst>
      </pc:sldChg>
      <pc:sldChg chg="modSp add mod">
        <pc:chgData name="Anthony Tropiano" userId="233d3ea1253ce006" providerId="LiveId" clId="{DC355128-E87E-46C2-8DC1-E564B92C6B25}" dt="2021-11-18T20:41:28.930" v="7060" actId="20577"/>
        <pc:sldMkLst>
          <pc:docMk/>
          <pc:sldMk cId="2623075001" sldId="449"/>
        </pc:sldMkLst>
        <pc:spChg chg="mod">
          <ac:chgData name="Anthony Tropiano" userId="233d3ea1253ce006" providerId="LiveId" clId="{DC355128-E87E-46C2-8DC1-E564B92C6B25}" dt="2021-11-18T20:41:08.909" v="7056"/>
          <ac:spMkLst>
            <pc:docMk/>
            <pc:sldMk cId="2623075001" sldId="449"/>
            <ac:spMk id="2" creationId="{E1246BB6-2308-AF41-888B-6CAFC94D2A0B}"/>
          </ac:spMkLst>
        </pc:spChg>
        <pc:spChg chg="mod">
          <ac:chgData name="Anthony Tropiano" userId="233d3ea1253ce006" providerId="LiveId" clId="{DC355128-E87E-46C2-8DC1-E564B92C6B25}" dt="2021-11-18T20:38:53.396" v="7033" actId="20577"/>
          <ac:spMkLst>
            <pc:docMk/>
            <pc:sldMk cId="2623075001" sldId="449"/>
            <ac:spMk id="3" creationId="{922888F1-6185-0545-8AD5-5C36252D0B00}"/>
          </ac:spMkLst>
        </pc:spChg>
        <pc:spChg chg="mod">
          <ac:chgData name="Anthony Tropiano" userId="233d3ea1253ce006" providerId="LiveId" clId="{DC355128-E87E-46C2-8DC1-E564B92C6B25}" dt="2021-11-18T20:41:28.930" v="7060" actId="20577"/>
          <ac:spMkLst>
            <pc:docMk/>
            <pc:sldMk cId="2623075001" sldId="449"/>
            <ac:spMk id="6" creationId="{E58F0CD6-493C-A34E-851A-89DDB4C81380}"/>
          </ac:spMkLst>
        </pc:spChg>
      </pc:sldChg>
      <pc:sldChg chg="delSp modSp add mod ord">
        <pc:chgData name="Anthony Tropiano" userId="233d3ea1253ce006" providerId="LiveId" clId="{DC355128-E87E-46C2-8DC1-E564B92C6B25}" dt="2021-11-18T21:03:35.944" v="7518"/>
        <pc:sldMkLst>
          <pc:docMk/>
          <pc:sldMk cId="4181473571" sldId="450"/>
        </pc:sldMkLst>
        <pc:spChg chg="mod">
          <ac:chgData name="Anthony Tropiano" userId="233d3ea1253ce006" providerId="LiveId" clId="{DC355128-E87E-46C2-8DC1-E564B92C6B25}" dt="2021-11-18T21:03:33.195" v="7516" actId="20577"/>
          <ac:spMkLst>
            <pc:docMk/>
            <pc:sldMk cId="4181473571" sldId="450"/>
            <ac:spMk id="3" creationId="{1A8FA9B3-1B32-894B-93C2-F90FB63CBDAA}"/>
          </ac:spMkLst>
        </pc:spChg>
        <pc:picChg chg="del">
          <ac:chgData name="Anthony Tropiano" userId="233d3ea1253ce006" providerId="LiveId" clId="{DC355128-E87E-46C2-8DC1-E564B92C6B25}" dt="2021-11-18T21:03:29.950" v="7515" actId="478"/>
          <ac:picMkLst>
            <pc:docMk/>
            <pc:sldMk cId="4181473571" sldId="450"/>
            <ac:picMk id="9" creationId="{2870BAB8-C164-46F0-AD75-4B8BE60E9937}"/>
          </ac:picMkLst>
        </pc:picChg>
      </pc:sldChg>
      <pc:sldChg chg="addSp delSp modSp add mod">
        <pc:chgData name="Anthony Tropiano" userId="233d3ea1253ce006" providerId="LiveId" clId="{DC355128-E87E-46C2-8DC1-E564B92C6B25}" dt="2021-11-18T21:21:03.251" v="7870" actId="20577"/>
        <pc:sldMkLst>
          <pc:docMk/>
          <pc:sldMk cId="599572940" sldId="451"/>
        </pc:sldMkLst>
        <pc:spChg chg="add mod">
          <ac:chgData name="Anthony Tropiano" userId="233d3ea1253ce006" providerId="LiveId" clId="{DC355128-E87E-46C2-8DC1-E564B92C6B25}" dt="2021-11-18T21:21:03.251" v="7870" actId="20577"/>
          <ac:spMkLst>
            <pc:docMk/>
            <pc:sldMk cId="599572940" sldId="451"/>
            <ac:spMk id="5" creationId="{E0B71D9D-6B7C-4045-8418-146045160847}"/>
          </ac:spMkLst>
        </pc:spChg>
        <pc:spChg chg="add del">
          <ac:chgData name="Anthony Tropiano" userId="233d3ea1253ce006" providerId="LiveId" clId="{DC355128-E87E-46C2-8DC1-E564B92C6B25}" dt="2021-11-18T21:08:12.722" v="7750" actId="11529"/>
          <ac:spMkLst>
            <pc:docMk/>
            <pc:sldMk cId="599572940" sldId="451"/>
            <ac:spMk id="8" creationId="{FABAA427-90F9-4837-9587-3781C97760F5}"/>
          </ac:spMkLst>
        </pc:spChg>
        <pc:spChg chg="add mod">
          <ac:chgData name="Anthony Tropiano" userId="233d3ea1253ce006" providerId="LiveId" clId="{DC355128-E87E-46C2-8DC1-E564B92C6B25}" dt="2021-11-18T21:08:47.360" v="7759" actId="1076"/>
          <ac:spMkLst>
            <pc:docMk/>
            <pc:sldMk cId="599572940" sldId="451"/>
            <ac:spMk id="10" creationId="{D33D7AB7-14BE-45EA-83A4-A83965888EC2}"/>
          </ac:spMkLst>
        </pc:spChg>
        <pc:picChg chg="mod">
          <ac:chgData name="Anthony Tropiano" userId="233d3ea1253ce006" providerId="LiveId" clId="{DC355128-E87E-46C2-8DC1-E564B92C6B25}" dt="2021-11-18T21:07:28.811" v="7743" actId="29295"/>
          <ac:picMkLst>
            <pc:docMk/>
            <pc:sldMk cId="599572940" sldId="451"/>
            <ac:picMk id="9" creationId="{2870BAB8-C164-46F0-AD75-4B8BE60E9937}"/>
          </ac:picMkLst>
        </pc:picChg>
        <pc:cxnChg chg="add mod">
          <ac:chgData name="Anthony Tropiano" userId="233d3ea1253ce006" providerId="LiveId" clId="{DC355128-E87E-46C2-8DC1-E564B92C6B25}" dt="2021-11-18T21:09:10.124" v="7764" actId="14100"/>
          <ac:cxnSpMkLst>
            <pc:docMk/>
            <pc:sldMk cId="599572940" sldId="451"/>
            <ac:cxnSpMk id="11" creationId="{273217B2-2954-4EA7-B57B-897A573806E2}"/>
          </ac:cxnSpMkLst>
        </pc:cxnChg>
      </pc:sldChg>
      <pc:sldChg chg="add del">
        <pc:chgData name="Anthony Tropiano" userId="233d3ea1253ce006" providerId="LiveId" clId="{DC355128-E87E-46C2-8DC1-E564B92C6B25}" dt="2021-11-18T21:11:02.509" v="7779" actId="47"/>
        <pc:sldMkLst>
          <pc:docMk/>
          <pc:sldMk cId="352598917" sldId="452"/>
        </pc:sldMkLst>
      </pc:sldChg>
      <pc:sldChg chg="modSp add mod">
        <pc:chgData name="Anthony Tropiano" userId="233d3ea1253ce006" providerId="LiveId" clId="{DC355128-E87E-46C2-8DC1-E564B92C6B25}" dt="2021-11-18T21:11:12.189" v="7781" actId="207"/>
        <pc:sldMkLst>
          <pc:docMk/>
          <pc:sldMk cId="3787775289" sldId="453"/>
        </pc:sldMkLst>
        <pc:spChg chg="mod">
          <ac:chgData name="Anthony Tropiano" userId="233d3ea1253ce006" providerId="LiveId" clId="{DC355128-E87E-46C2-8DC1-E564B92C6B25}" dt="2021-11-18T21:11:12.189" v="7781" actId="207"/>
          <ac:spMkLst>
            <pc:docMk/>
            <pc:sldMk cId="3787775289" sldId="453"/>
            <ac:spMk id="3" creationId="{1A8FA9B3-1B32-894B-93C2-F90FB63CBDAA}"/>
          </ac:spMkLst>
        </pc:spChg>
      </pc:sldChg>
      <pc:sldChg chg="modSp add mod">
        <pc:chgData name="Anthony Tropiano" userId="233d3ea1253ce006" providerId="LiveId" clId="{DC355128-E87E-46C2-8DC1-E564B92C6B25}" dt="2021-11-18T21:17:07.598" v="7792" actId="167"/>
        <pc:sldMkLst>
          <pc:docMk/>
          <pc:sldMk cId="2799757460" sldId="454"/>
        </pc:sldMkLst>
        <pc:picChg chg="ord">
          <ac:chgData name="Anthony Tropiano" userId="233d3ea1253ce006" providerId="LiveId" clId="{DC355128-E87E-46C2-8DC1-E564B92C6B25}" dt="2021-11-18T21:17:07.598" v="7792" actId="167"/>
          <ac:picMkLst>
            <pc:docMk/>
            <pc:sldMk cId="2799757460" sldId="454"/>
            <ac:picMk id="7" creationId="{1F86BE9F-BADE-43C2-A396-BA51A2B3D891}"/>
          </ac:picMkLst>
        </pc:picChg>
      </pc:sldChg>
      <pc:sldChg chg="add">
        <pc:chgData name="Anthony Tropiano" userId="233d3ea1253ce006" providerId="LiveId" clId="{DC355128-E87E-46C2-8DC1-E564B92C6B25}" dt="2021-11-18T21:23:21.573" v="7871" actId="2890"/>
        <pc:sldMkLst>
          <pc:docMk/>
          <pc:sldMk cId="752494877" sldId="455"/>
        </pc:sldMkLst>
      </pc:sldChg>
      <pc:sldChg chg="addSp delSp modSp mod">
        <pc:chgData name="Anthony Tropiano" userId="233d3ea1253ce006" providerId="LiveId" clId="{DC355128-E87E-46C2-8DC1-E564B92C6B25}" dt="2021-11-22T18:29:05.953" v="8663"/>
        <pc:sldMkLst>
          <pc:docMk/>
          <pc:sldMk cId="1782564138" sldId="456"/>
        </pc:sldMkLst>
        <pc:spChg chg="del mod">
          <ac:chgData name="Anthony Tropiano" userId="233d3ea1253ce006" providerId="LiveId" clId="{DC355128-E87E-46C2-8DC1-E564B92C6B25}" dt="2021-11-22T18:28:07.069" v="8639" actId="478"/>
          <ac:spMkLst>
            <pc:docMk/>
            <pc:sldMk cId="1782564138" sldId="456"/>
            <ac:spMk id="7" creationId="{BBA72BAF-C965-C74C-ABF5-987877B9004D}"/>
          </ac:spMkLst>
        </pc:spChg>
        <pc:spChg chg="mod">
          <ac:chgData name="Anthony Tropiano" userId="233d3ea1253ce006" providerId="LiveId" clId="{DC355128-E87E-46C2-8DC1-E564B92C6B25}" dt="2021-11-22T17:55:15.232" v="8620" actId="20577"/>
          <ac:spMkLst>
            <pc:docMk/>
            <pc:sldMk cId="1782564138" sldId="456"/>
            <ac:spMk id="9" creationId="{723A39A1-42BB-4097-8491-14455A4A2662}"/>
          </ac:spMkLst>
        </pc:spChg>
        <pc:picChg chg="del mod">
          <ac:chgData name="Anthony Tropiano" userId="233d3ea1253ce006" providerId="LiveId" clId="{DC355128-E87E-46C2-8DC1-E564B92C6B25}" dt="2021-11-22T18:29:05.765" v="8662" actId="478"/>
          <ac:picMkLst>
            <pc:docMk/>
            <pc:sldMk cId="1782564138" sldId="456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4.442" v="8652" actId="478"/>
          <ac:picMkLst>
            <pc:docMk/>
            <pc:sldMk cId="1782564138" sldId="456"/>
            <ac:picMk id="5" creationId="{01FF2BCD-273A-0542-93E3-642527D37C02}"/>
          </ac:picMkLst>
        </pc:picChg>
        <pc:picChg chg="add mod">
          <ac:chgData name="Anthony Tropiano" userId="233d3ea1253ce006" providerId="LiveId" clId="{DC355128-E87E-46C2-8DC1-E564B92C6B25}" dt="2021-11-22T18:29:05.953" v="8663"/>
          <ac:picMkLst>
            <pc:docMk/>
            <pc:sldMk cId="1782564138" sldId="456"/>
            <ac:picMk id="10" creationId="{0A73CA1F-A026-4F9A-A9EB-A6755DA34A0D}"/>
          </ac:picMkLst>
        </pc:picChg>
      </pc:sldChg>
      <pc:sldChg chg="addSp modSp del mod">
        <pc:chgData name="Anthony Tropiano" userId="233d3ea1253ce006" providerId="LiveId" clId="{DC355128-E87E-46C2-8DC1-E564B92C6B25}" dt="2021-11-22T18:32:41.931" v="8712" actId="47"/>
        <pc:sldMkLst>
          <pc:docMk/>
          <pc:sldMk cId="1257074497" sldId="460"/>
        </pc:sldMkLst>
        <pc:spChg chg="add mod">
          <ac:chgData name="Anthony Tropiano" userId="233d3ea1253ce006" providerId="LiveId" clId="{DC355128-E87E-46C2-8DC1-E564B92C6B25}" dt="2021-11-22T18:31:41.758" v="8693" actId="1076"/>
          <ac:spMkLst>
            <pc:docMk/>
            <pc:sldMk cId="1257074497" sldId="46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1:18.957" v="8680" actId="20577"/>
          <ac:spMkLst>
            <pc:docMk/>
            <pc:sldMk cId="1257074497" sldId="460"/>
            <ac:spMk id="9" creationId="{723A39A1-42BB-4097-8491-14455A4A2662}"/>
          </ac:spMkLst>
        </pc:spChg>
        <pc:picChg chg="add mod">
          <ac:chgData name="Anthony Tropiano" userId="233d3ea1253ce006" providerId="LiveId" clId="{DC355128-E87E-46C2-8DC1-E564B92C6B25}" dt="2021-11-22T18:31:23.822" v="8681" actId="1076"/>
          <ac:picMkLst>
            <pc:docMk/>
            <pc:sldMk cId="1257074497" sldId="460"/>
            <ac:picMk id="7" creationId="{89D61C11-4CB8-4E01-B4D3-787B6851F3F7}"/>
          </ac:picMkLst>
        </pc:picChg>
      </pc:sldChg>
      <pc:sldChg chg="del">
        <pc:chgData name="Anthony Tropiano" userId="233d3ea1253ce006" providerId="LiveId" clId="{DC355128-E87E-46C2-8DC1-E564B92C6B25}" dt="2021-11-22T18:29:14.168" v="8664" actId="2696"/>
        <pc:sldMkLst>
          <pc:docMk/>
          <pc:sldMk cId="2942417836" sldId="462"/>
        </pc:sldMkLst>
      </pc:sldChg>
      <pc:sldChg chg="modSp del">
        <pc:chgData name="Anthony Tropiano" userId="233d3ea1253ce006" providerId="LiveId" clId="{DC355128-E87E-46C2-8DC1-E564B92C6B25}" dt="2021-11-22T18:30:14.765" v="8667" actId="2696"/>
        <pc:sldMkLst>
          <pc:docMk/>
          <pc:sldMk cId="2416926557" sldId="463"/>
        </pc:sldMkLst>
        <pc:spChg chg="mod">
          <ac:chgData name="Anthony Tropiano" userId="233d3ea1253ce006" providerId="LiveId" clId="{DC355128-E87E-46C2-8DC1-E564B92C6B25}" dt="2021-11-22T18:18:33.054" v="8638"/>
          <ac:spMkLst>
            <pc:docMk/>
            <pc:sldMk cId="2416926557" sldId="463"/>
            <ac:spMk id="9" creationId="{723A39A1-42BB-4097-8491-14455A4A2662}"/>
          </ac:spMkLst>
        </pc:spChg>
      </pc:sldChg>
      <pc:sldChg chg="del">
        <pc:chgData name="Anthony Tropiano" userId="233d3ea1253ce006" providerId="LiveId" clId="{DC355128-E87E-46C2-8DC1-E564B92C6B25}" dt="2021-11-22T18:32:36.277" v="8711" actId="47"/>
        <pc:sldMkLst>
          <pc:docMk/>
          <pc:sldMk cId="1277555529" sldId="466"/>
        </pc:sldMkLst>
      </pc:sldChg>
      <pc:sldChg chg="delSp modSp add mod">
        <pc:chgData name="Anthony Tropiano" userId="233d3ea1253ce006" providerId="LiveId" clId="{DC355128-E87E-46C2-8DC1-E564B92C6B25}" dt="2021-11-22T18:29:00.625" v="8661" actId="1076"/>
        <pc:sldMkLst>
          <pc:docMk/>
          <pc:sldMk cId="2569936570" sldId="467"/>
        </pc:sldMkLst>
        <pc:spChg chg="mod">
          <ac:chgData name="Anthony Tropiano" userId="233d3ea1253ce006" providerId="LiveId" clId="{DC355128-E87E-46C2-8DC1-E564B92C6B25}" dt="2021-11-22T18:28:50.992" v="8660"/>
          <ac:spMkLst>
            <pc:docMk/>
            <pc:sldMk cId="2569936570" sldId="467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29:00.625" v="8661" actId="1076"/>
          <ac:picMkLst>
            <pc:docMk/>
            <pc:sldMk cId="2569936570" sldId="467"/>
            <ac:picMk id="3" creationId="{C4AD2C6D-0275-F44E-8058-E43EA3474FD6}"/>
          </ac:picMkLst>
        </pc:picChg>
        <pc:picChg chg="del">
          <ac:chgData name="Anthony Tropiano" userId="233d3ea1253ce006" providerId="LiveId" clId="{DC355128-E87E-46C2-8DC1-E564B92C6B25}" dt="2021-11-22T18:28:46.413" v="8653" actId="478"/>
          <ac:picMkLst>
            <pc:docMk/>
            <pc:sldMk cId="2569936570" sldId="467"/>
            <ac:picMk id="5" creationId="{01FF2BCD-273A-0542-93E3-642527D37C02}"/>
          </ac:picMkLst>
        </pc:picChg>
      </pc:sldChg>
      <pc:sldChg chg="add del ord">
        <pc:chgData name="Anthony Tropiano" userId="233d3ea1253ce006" providerId="LiveId" clId="{DC355128-E87E-46C2-8DC1-E564B92C6B25}" dt="2021-11-22T18:30:44.153" v="8669" actId="2696"/>
        <pc:sldMkLst>
          <pc:docMk/>
          <pc:sldMk cId="3754512030" sldId="468"/>
        </pc:sldMkLst>
      </pc:sldChg>
      <pc:sldChg chg="modSp add mod">
        <pc:chgData name="Anthony Tropiano" userId="233d3ea1253ce006" providerId="LiveId" clId="{DC355128-E87E-46C2-8DC1-E564B92C6B25}" dt="2021-11-22T18:29:27.326" v="8666"/>
        <pc:sldMkLst>
          <pc:docMk/>
          <pc:sldMk cId="3394994624" sldId="469"/>
        </pc:sldMkLst>
        <pc:spChg chg="mod">
          <ac:chgData name="Anthony Tropiano" userId="233d3ea1253ce006" providerId="LiveId" clId="{DC355128-E87E-46C2-8DC1-E564B92C6B25}" dt="2021-11-22T18:29:27.326" v="8666"/>
          <ac:spMkLst>
            <pc:docMk/>
            <pc:sldMk cId="3394994624" sldId="469"/>
            <ac:spMk id="9" creationId="{723A39A1-42BB-4097-8491-14455A4A2662}"/>
          </ac:spMkLst>
        </pc:spChg>
      </pc:sldChg>
      <pc:sldChg chg="modSp add mod">
        <pc:chgData name="Anthony Tropiano" userId="233d3ea1253ce006" providerId="LiveId" clId="{DC355128-E87E-46C2-8DC1-E564B92C6B25}" dt="2021-11-22T18:34:02.709" v="8732" actId="20577"/>
        <pc:sldMkLst>
          <pc:docMk/>
          <pc:sldMk cId="2166491112" sldId="470"/>
        </pc:sldMkLst>
        <pc:spChg chg="mod">
          <ac:chgData name="Anthony Tropiano" userId="233d3ea1253ce006" providerId="LiveId" clId="{DC355128-E87E-46C2-8DC1-E564B92C6B25}" dt="2021-11-22T18:33:48.140" v="8729" actId="1076"/>
          <ac:spMkLst>
            <pc:docMk/>
            <pc:sldMk cId="2166491112" sldId="470"/>
            <ac:spMk id="3" creationId="{44631839-2211-414B-BAB1-98A3DC807F3F}"/>
          </ac:spMkLst>
        </pc:spChg>
        <pc:spChg chg="mod">
          <ac:chgData name="Anthony Tropiano" userId="233d3ea1253ce006" providerId="LiveId" clId="{DC355128-E87E-46C2-8DC1-E564B92C6B25}" dt="2021-11-22T18:34:02.709" v="8732" actId="20577"/>
          <ac:spMkLst>
            <pc:docMk/>
            <pc:sldMk cId="2166491112" sldId="470"/>
            <ac:spMk id="9" creationId="{723A39A1-42BB-4097-8491-14455A4A2662}"/>
          </ac:spMkLst>
        </pc:spChg>
        <pc:picChg chg="mod">
          <ac:chgData name="Anthony Tropiano" userId="233d3ea1253ce006" providerId="LiveId" clId="{DC355128-E87E-46C2-8DC1-E564B92C6B25}" dt="2021-11-22T18:33:48.140" v="8729" actId="1076"/>
          <ac:picMkLst>
            <pc:docMk/>
            <pc:sldMk cId="2166491112" sldId="470"/>
            <ac:picMk id="7" creationId="{89D61C11-4CB8-4E01-B4D3-787B6851F3F7}"/>
          </ac:picMkLst>
        </pc:picChg>
      </pc:sldChg>
      <pc:sldChg chg="modSp add del mod ord">
        <pc:chgData name="Anthony Tropiano" userId="233d3ea1253ce006" providerId="LiveId" clId="{DC355128-E87E-46C2-8DC1-E564B92C6B25}" dt="2021-11-22T18:33:55.316" v="8731" actId="47"/>
        <pc:sldMkLst>
          <pc:docMk/>
          <pc:sldMk cId="1784196644" sldId="471"/>
        </pc:sldMkLst>
        <pc:spChg chg="mod">
          <ac:chgData name="Anthony Tropiano" userId="233d3ea1253ce006" providerId="LiveId" clId="{DC355128-E87E-46C2-8DC1-E564B92C6B25}" dt="2021-11-22T18:32:53.004" v="8713" actId="20577"/>
          <ac:spMkLst>
            <pc:docMk/>
            <pc:sldMk cId="1784196644" sldId="471"/>
            <ac:spMk id="9" creationId="{723A39A1-42BB-4097-8491-14455A4A2662}"/>
          </ac:spMkLst>
        </pc:spChg>
      </pc:sldChg>
      <pc:sldChg chg="add">
        <pc:chgData name="Anthony Tropiano" userId="233d3ea1253ce006" providerId="LiveId" clId="{DC355128-E87E-46C2-8DC1-E564B92C6B25}" dt="2021-11-22T18:33:51.789" v="8730" actId="2890"/>
        <pc:sldMkLst>
          <pc:docMk/>
          <pc:sldMk cId="327193698" sldId="472"/>
        </pc:sldMkLst>
      </pc:sldChg>
      <pc:sldChg chg="addSp delSp modSp add mod">
        <pc:chgData name="Anthony Tropiano" userId="233d3ea1253ce006" providerId="LiveId" clId="{DC355128-E87E-46C2-8DC1-E564B92C6B25}" dt="2021-11-22T18:48:53.705" v="8748" actId="478"/>
        <pc:sldMkLst>
          <pc:docMk/>
          <pc:sldMk cId="3816827407" sldId="473"/>
        </pc:sldMkLst>
        <pc:picChg chg="add del mod">
          <ac:chgData name="Anthony Tropiano" userId="233d3ea1253ce006" providerId="LiveId" clId="{DC355128-E87E-46C2-8DC1-E564B92C6B25}" dt="2021-11-22T18:47:40.563" v="8737" actId="478"/>
          <ac:picMkLst>
            <pc:docMk/>
            <pc:sldMk cId="3816827407" sldId="473"/>
            <ac:picMk id="8" creationId="{DFEDA81E-A599-4E69-92B7-E673E885A516}"/>
          </ac:picMkLst>
        </pc:picChg>
        <pc:picChg chg="add del mod">
          <ac:chgData name="Anthony Tropiano" userId="233d3ea1253ce006" providerId="LiveId" clId="{DC355128-E87E-46C2-8DC1-E564B92C6B25}" dt="2021-11-22T18:48:44.129" v="8743" actId="478"/>
          <ac:picMkLst>
            <pc:docMk/>
            <pc:sldMk cId="3816827407" sldId="473"/>
            <ac:picMk id="10" creationId="{DB5F6588-3CFE-4827-83A5-6F79008834ED}"/>
          </ac:picMkLst>
        </pc:picChg>
        <pc:picChg chg="add del mod">
          <ac:chgData name="Anthony Tropiano" userId="233d3ea1253ce006" providerId="LiveId" clId="{DC355128-E87E-46C2-8DC1-E564B92C6B25}" dt="2021-11-22T18:48:53.705" v="8748" actId="478"/>
          <ac:picMkLst>
            <pc:docMk/>
            <pc:sldMk cId="3816827407" sldId="473"/>
            <ac:picMk id="12" creationId="{A7A82BBE-E1E8-4052-901E-FB2165C4220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17:5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3501 39 24575,'-13'0'0,"-1"0"0,-16 0 0,4 0 0,-11 0 0,2 0 0,-3 0 0,-4 0 0,-2 0 0,2 0 0,-2 0 0,2 0 0,-3 0 0,9 0 0,-7 0 0,17 0 0,-10 0 0,12 0 0,-7 0 0,2 0 0,-2 0 0,-3 0 0,-5 0 0,-3 0 0,-2 0 0,2 0 0,3 0 0,-1 0 0,8 0 0,-8 0 0,13 0 0,-7 0 0,9 0 0,1 0 0,0 0 0,1 0 0,3 0 0,-3 0 0,-2 0 0,6 0 0,-11 0 0,6 0 0,-7 0 0,2 0 0,4 0 0,-3 0 0,8 0 0,-3 0 0,0 0 0,4 0 0,-3 4 0,8-3 0,-3 3 0,3-4 0,-4 0 0,-1 0 0,1 0 0,-6 0 0,-1 0 0,-6 0 0,2 0 0,-1 0 0,6 0 0,-6 0 0,2 0 0,7 0 0,-5 0 0,17 0 0,-9 0 0,4 0 0,0 0 0,-3 0 0,3 0 0,-9 0 0,-3 0 0,-8 0 0,2 0 0,-3 0 0,-2 0 0,11 0 0,-10 0 0,17 0 0,-5 0 0,5 0 0,1 0 0,0 0 0,-1 0 0,1 0 0,-1 0 0,1 0 0,-1 0 0,-4 0 0,3 0 0,-7 0 0,7 0 0,-8 0 0,8 0 0,-8 0 0,2 0 0,2 0 0,-18 0 0,13 0 0,-13 0 0,5 0 0,11 0 0,-10 0 0,11 0 0,0 0 0,-3 0 0,8 0 0,-8 0 0,8 0 0,-8 5 0,3 0 0,-4 5 0,-2 0 0,-2 4 0,12-4 0,-5 0 0,16 1 0,1-6 0,1 7 0,8-3 0,-8-1 0,7 0 0,-7 1 0,8-1 0,-8 1 0,3-1 0,-3 1 0,0-1 0,-6 5 0,1-3 0,-6 3 0,1 0 0,-1 2 0,5 3 0,-4-4 0,9-1 0,-4-4 0,8-1 0,1 5 0,4-3 0,0 3 0,0-5 0,0 1 0,0-1 0,0 0 0,0 0 0,0 0 0,0 0 0,0 1 0,0-1 0,0 0 0,0 1 0,0-1 0,0 0 0,0 1 0,0-1 0,0 0 0,0 1 0,0-1 0,0 0 0,0 1 0,-4-1 0,0 1 0,-1 3 0,-2-2 0,6 3 0,-3-5 0,0 0 0,3 1 0,-3-1 0,4 1 0,0-1 0,0 0 0,0 0 0,0 0 0,0 6 0,0-1 0,0 6 0,-3-1 0,2-4 0,-3 3 0,4-7 0,0 2 0,0-3 0,0-1 0,0 0 0,0 1 0,3-5 0,1 0 0,4-4 0,1 0 0,-1 0 0,0 4 0,1-3 0,-1 6 0,0-2 0,5 3 0,1 1 0,4 0 0,1 1 0,-1-1 0,1 0 0,-1 0 0,1 1 0,-1-1 0,0 0 0,0 0 0,1 0 0,-1-4 0,1 4 0,-1-4 0,1 4 0,-1-4 0,1 4 0,-1-8 0,-4 7 0,3-3 0,-3-1 0,4 4 0,1-3 0,4 5 0,-3-5 0,7 4 0,-1-4 0,-2 5 0,6-5 0,-11 3 0,5-3 0,-1 0 0,2 4 0,-1-8 0,25 9 0,-13-4 0,21 1 0,-13 3 0,-2-9 0,3 9 0,-3-9 0,2 4 0,-2 0 0,-3-4 0,1 3 0,-1-4 0,3 0 0,2 5 0,-2-3 0,3 3 0,3-5 0,-2 0 0,8 0 0,-7 0 0,1 0 0,4 0 0,-14 0 0,12 0 0,-14 0 0,2 0 0,-3 0 0,2 0 0,-6 0 0,12 0 0,-7 0 0,9 0 0,-3 0 0,-4 0 0,3 0 0,-3 0 0,-2 0 0,1 0 0,-8 0 0,8 0 0,14 0 0,-4-5 0,10 4 0,-9-4 0,-2 0 0,8 4 0,-8-4 0,8 0 0,-7 4 0,1-4 0,-4 0 0,4-1 0,-2 0 0,9-4 0,-9 4 0,2-1 0,3-3 0,-7 4 0,8-1 0,-16 3 0,7-1 0,-6 4 0,7-4 0,-7 5 0,6-5 0,-12 3 0,12-8 0,-7 9 0,2-4 0,2 0 0,-8 4 0,3-8 0,-4 8 0,-2-3 0,15-1 0,-11 4 0,10-3 0,-12 4 0,-2 0 0,2 0 0,-2 0 0,8 0 0,-6 0 0,12 0 0,-12 0 0,6 0 0,-8 0 0,-3 0 0,5 0 0,-11 0 0,3 0 0,-7 0 0,-2 0 0,4 0 0,6 0 0,14 0 0,1 0 0,6 0 0,-10 0 0,-4 0 0,-7 0 0,6 0 0,-11 0 0,5 0 0,-6 0 0,1 0 0,-1 0 0,6 0 0,1 0 0,0 0 0,3 0 0,-8-5 0,8 0 0,-3-9 0,5-2 0,-5 1 0,3-3 0,-8 3 0,8 0 0,-8-3 0,2 4 0,-8 0 0,-1-3 0,-4 7 0,0-7 0,0 3 0,-4-9 0,-1-2 0,-4-4 0,0-27 0,0 20 0,0-19 0,0 30 0,0 2 0,0 4 0,-4 1 0,-1 4 0,-3 1 0,-5 4 0,-1-4 0,-5 3 0,1-7 0,-7-4 0,0 0 0,-7-5 0,7 2 0,-5 3 0,10 2 0,-4 0 0,2 6 0,-1-10 0,5 9 0,-3-3 0,11 12 0,-7-3 0,3 3 0,-5-4 0,-3-1 0,-4-4 0,-3 3 0,-2-4 0,2 6 0,-2-2 0,2 2 0,4 3 0,-3-3 0,3 8 0,-5-7 0,5 7 0,-3-8 0,3 8 0,-4-8 0,-2 4 0,-4-1 0,3-3 0,-8 8 0,-6-9 0,3 9 0,-3-5 0,6 6 0,8 0 0,-3 0 0,4 0 0,7 0 0,0 0 0,6 0 0,-1 0 0,1 0 0,-1-4 0,1 3 0,-1-3 0,1 4 0,-9 0 0,7 0 0,-11 0 0,11 0 0,-3 0 0,4 0 0,5 0 0,-9 0 0,8 0 0,-9 0 0,6 0 0,-6 0 0,4 0 0,-4 0 0,-7 0 0,9 0 0,-15 0 0,13 0 0,-7 0 0,2 0 0,-2 0 0,-12 0 0,15 0 0,-9 0 0,23 0 0,1 0 0,5 0 0,6 0 0,13 14 0,-4-11 0,7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next two bullets mentioning units of \lambda and roughly the width of the band diagonal.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how wave functions transform under SRG transformations using the deuteron as an example.</a:t>
            </a:r>
          </a:p>
          <a:p>
            <a:r>
              <a:rPr lang="en-US" dirty="0"/>
              <a:t>Explain figure (y-axis, red/black, solid/dashed, SRC).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first bullet.</a:t>
            </a:r>
          </a:p>
          <a:p>
            <a:r>
              <a:rPr lang="en-US" dirty="0"/>
              <a:t>The SRC physics is shifted to the operators at low RG resolution which can be seen in the following equation.</a:t>
            </a:r>
          </a:p>
          <a:p>
            <a:r>
              <a:rPr lang="en-US" dirty="0"/>
              <a:t>Explain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I’ll show how this can be applied to the momentum distribution of deuteron by evolving both the wave function and momentum projection operator given by \</a:t>
            </a:r>
            <a:r>
              <a:rPr lang="en-US" dirty="0" err="1"/>
              <a:t>ataq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what this figure is first: This is the evolved momentum projection operator in momentum space for a particular q value: so U and </a:t>
            </a:r>
            <a:r>
              <a:rPr lang="en-US" sz="1200" dirty="0" err="1">
                <a:solidFill>
                  <a:srgbClr val="C00000"/>
                </a:solidFill>
              </a:rPr>
              <a:t>Udag</a:t>
            </a:r>
            <a:r>
              <a:rPr lang="en-US" sz="1200" dirty="0">
                <a:solidFill>
                  <a:srgbClr val="C00000"/>
                </a:solidFill>
              </a:rPr>
              <a:t> applied to \</a:t>
            </a:r>
            <a:r>
              <a:rPr lang="en-US" sz="1200" dirty="0" err="1">
                <a:solidFill>
                  <a:srgbClr val="C00000"/>
                </a:solidFill>
              </a:rPr>
              <a:t>ataq</a:t>
            </a:r>
            <a:r>
              <a:rPr lang="en-US" sz="1200" dirty="0">
                <a:solidFill>
                  <a:srgbClr val="C00000"/>
                </a:solidFill>
              </a:rPr>
              <a:t> for q=3.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Explain key features: Discretized delta function, RG scale, smooth induced contributions at low momentum reproduce UV physics of the original NN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Reiterate: evolved operator has smooth low-k induced contributions (which are smeared delta functions in coordinate space).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next figure in great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have recently been able to isolate processes where SRC physics is dominant and well described by SRC phenomenology such as the Generalized Contact Formalism (GCF) or Low-order Correlation operator Approximation.</a:t>
            </a:r>
          </a:p>
          <a:p>
            <a:r>
              <a:rPr lang="en-US" dirty="0"/>
              <a:t>To start, I’ll posit this question here and ask how are SRCs defined?</a:t>
            </a:r>
          </a:p>
          <a:p>
            <a:r>
              <a:rPr lang="en-US" dirty="0"/>
              <a:t>This technically depends on the resolution scale.</a:t>
            </a:r>
          </a:p>
          <a:p>
            <a:r>
              <a:rPr lang="en-US" dirty="0"/>
              <a:t>I specifically mean the RG resolution scale which is set by the Hamiltonian by this parameter \Lambda.</a:t>
            </a:r>
          </a:p>
          <a:p>
            <a:r>
              <a:rPr lang="en-US" dirty="0"/>
              <a:t>\Lambda roughly corresponds to the max momenta in low-energy wave functions of the Hamiltonian.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Read the last bullet. Emphasize that the expectation value will not change but the underlying calculation itself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next walk through how this works with second quantized formulas.</a:t>
            </a:r>
          </a:p>
          <a:p>
            <a:r>
              <a:rPr lang="en-US" dirty="0"/>
              <a:t>The two operators we’ll consider are the single-nucleon and pair momentum distribution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 the SRG transformation to 2-body level, so 1 + this two body term: \delta U.</a:t>
            </a:r>
          </a:p>
          <a:p>
            <a:r>
              <a:rPr lang="en-US" dirty="0"/>
              <a:t>Read last bullet (and inherits the symmetries of the NN potential like Galilean invariance and expansion in partial waves).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is to apply WT to evaluate the evolved operator truncating 3-body and higher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expression for the single-nucleon momentum distribution looks like after truncating at the 2-body level.</a:t>
            </a:r>
          </a:p>
          <a:p>
            <a:r>
              <a:rPr lang="en-US" dirty="0"/>
              <a:t>Go through each term.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</a:t>
            </a:r>
          </a:p>
          <a:p>
            <a:r>
              <a:rPr lang="en-US" dirty="0"/>
              <a:t>Here is the full result with the high RG resolution wave function and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first compare high and low RG resolutions looking at the nuclear wave function first.</a:t>
            </a:r>
          </a:p>
          <a:p>
            <a:r>
              <a:rPr lang="en-US" dirty="0"/>
              <a:t>Read bullet.</a:t>
            </a:r>
          </a:p>
          <a:p>
            <a:r>
              <a:rPr lang="en-US" dirty="0"/>
              <a:t>Talk about cartoon.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2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relying on the spectral representation of the SRG transformation, we can derive that these transformations factorize into a function of high and low momentum as such when k is low and q much higher than \lambda.</a:t>
            </a:r>
          </a:p>
          <a:p>
            <a:r>
              <a:rPr lang="en-US" dirty="0"/>
              <a:t>So we are left with the high-momentum dependence out in front here (point) and the rest is at low momentum (well reproduced by MF).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factorization implies scaling of high momentum tails.</a:t>
            </a:r>
          </a:p>
          <a:p>
            <a:r>
              <a:rPr lang="en-US" dirty="0"/>
              <a:t>Consider the ratio of an A-body nuclear momentum distribution over the deuteron momentum distribution for high-q.</a:t>
            </a:r>
          </a:p>
          <a:p>
            <a:r>
              <a:rPr lang="en-US" dirty="0"/>
              <a:t>In this ratio, the 2-body high-q pieces cancel leaving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of how this works in other </a:t>
            </a:r>
            <a:r>
              <a:rPr lang="en-US" dirty="0" err="1"/>
              <a:t>phenomenologies</a:t>
            </a:r>
            <a:r>
              <a:rPr lang="en-US" dirty="0"/>
              <a:t>, the GCF assumes a factorized form of the momentum distribution which is seen in this plot on the left.</a:t>
            </a:r>
          </a:p>
          <a:p>
            <a:r>
              <a:rPr lang="en-US" dirty="0"/>
              <a:t>These are ratios of the pair momentum distribution over the universal two-body wave functions \phi.</a:t>
            </a:r>
          </a:p>
          <a:p>
            <a:r>
              <a:rPr lang="en-US" dirty="0"/>
              <a:t>We see the ratio is flat at higher momentum indicating the high momentum dependence is entirely from the 2-body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3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Many-body methods that utilize soft interactions have seen much progress recently.</a:t>
            </a:r>
          </a:p>
          <a:p>
            <a:r>
              <a:rPr lang="en-US" dirty="0"/>
              <a:t>Describe nuclear hockey stick figure: This figure shows ab initio calculations that rely on soft interactions with respect to year on the x-axis.</a:t>
            </a:r>
          </a:p>
          <a:p>
            <a:r>
              <a:rPr lang="en-US" dirty="0"/>
              <a:t>Using just the phenomenological potentials, progress wasn’t too great but recently this has spiked up in the past decade.</a:t>
            </a:r>
          </a:p>
          <a:p>
            <a:r>
              <a:rPr lang="en-US" dirty="0"/>
              <a:t>This is due to the use of chiral EFTs and RG methods which are extremely useful for many-body methods that are reliant on basis truncations.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try describing SRC physics using very simple approximations to approximate the nuclear structure component of our calculations.</a:t>
            </a:r>
          </a:p>
          <a:p>
            <a:r>
              <a:rPr lang="en-US" dirty="0"/>
              <a:t>Start with HF with an LDA to evaluate nuclear matrix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9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few slides, I’ll outline how this calculation works.</a:t>
            </a:r>
          </a:p>
          <a:p>
            <a:r>
              <a:rPr lang="en-US" dirty="0"/>
              <a:t>We start with the following expression: the evolved operator sandwiched between the nuclear wave function at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1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 the sums to integrals by taking the continuum limit.</a:t>
            </a:r>
          </a:p>
          <a:p>
            <a:r>
              <a:rPr lang="en-US" dirty="0"/>
              <a:t>Explain suppression of additional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9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evaluate terms like this by assuming \</a:t>
            </a:r>
            <a:r>
              <a:rPr lang="en-US" dirty="0" err="1"/>
              <a:t>Psi_A</a:t>
            </a:r>
            <a:r>
              <a:rPr lang="en-US" dirty="0"/>
              <a:t> is occupied up to some Fermi momentum </a:t>
            </a:r>
            <a:r>
              <a:rPr lang="en-US" dirty="0" err="1"/>
              <a:t>kF</a:t>
            </a:r>
            <a:r>
              <a:rPr lang="en-US" dirty="0"/>
              <a:t> and average over a local Fermi momentum defined by the nucleonic densities \rho.</a:t>
            </a:r>
          </a:p>
          <a:p>
            <a:r>
              <a:rPr lang="en-US" dirty="0"/>
              <a:t>\tau labels the isospin projection so proton or neutron.</a:t>
            </a:r>
          </a:p>
          <a:p>
            <a:r>
              <a:rPr lang="en-US" dirty="0"/>
              <a:t>This gives an integration over R, a delta function, and two Heaviside step functions which restrict values of relative and total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evaluate the angular dependence of the following quantities by angle-averaging.</a:t>
            </a:r>
          </a:p>
          <a:p>
            <a:r>
              <a:rPr lang="en-US" dirty="0"/>
              <a:t>This involves evaluating expressions like these, which give several cases based on the values of the Fermi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transform the \delta U matrix elements to partial waves using the following relation, where we couple (list), and k is the relative momentum and K the CM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Talk about cartoon.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5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the final expression for the single-nucleon momentum distribution.</a:t>
            </a:r>
          </a:p>
          <a:p>
            <a:r>
              <a:rPr lang="en-US" dirty="0"/>
              <a:t>A few terms given here: point out the two at low-q and the high-q one.</a:t>
            </a:r>
          </a:p>
          <a:p>
            <a:r>
              <a:rPr lang="en-US" dirty="0"/>
              <a:t>Why is the last one high-q?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</a:t>
            </a:r>
            <a:r>
              <a:rPr lang="en-US"/>
              <a:t>AV18 VMC </a:t>
            </a:r>
            <a:r>
              <a:rPr lang="en-US" dirty="0"/>
              <a:t>calculations</a:t>
            </a:r>
          </a:p>
          <a:p>
            <a:r>
              <a:rPr lang="en-US" dirty="0"/>
              <a:t>“We can get a good description of proton momentum distributions using densities from just a </a:t>
            </a:r>
            <a:r>
              <a:rPr lang="en-US" dirty="0" err="1"/>
              <a:t>Skyrme</a:t>
            </a:r>
            <a:r>
              <a:rPr lang="en-US" dirty="0"/>
              <a:t> EDF (SLy4) and 2-body physics shifted into the operator”,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nucleonic densities and 2–body physics we get an excellent description of the high momentum tail, using only roughly 5 minutes on my laptop.</a:t>
            </a:r>
          </a:p>
          <a:p>
            <a:r>
              <a:rPr lang="en-US" dirty="0"/>
              <a:t>The major takeaway is (read last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figure.</a:t>
            </a:r>
          </a:p>
          <a:p>
            <a:r>
              <a:rPr lang="en-US" dirty="0"/>
              <a:t>The high momentum dependence is fixed by 2-body and does not depend on the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Universality consistent with AV18 VMC calculations as well which is seen here by comparing the high momentum tails of the various momentum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SRC scaling factors determined by constant plateau in cross section ratios of </a:t>
            </a:r>
            <a:r>
              <a:rPr lang="en-US" dirty="0" err="1"/>
              <a:t>A/d</a:t>
            </a:r>
            <a:r>
              <a:rPr lang="en-US" dirty="0"/>
              <a:t> indicated by this red line for several nuclei.</a:t>
            </a:r>
          </a:p>
          <a:p>
            <a:r>
              <a:rPr lang="en-US" dirty="0"/>
              <a:t>Second bullet.</a:t>
            </a:r>
          </a:p>
          <a:p>
            <a:r>
              <a:rPr lang="en-US" dirty="0"/>
              <a:t>Probability distribution is proportional to the momentum distribution.</a:t>
            </a:r>
          </a:p>
          <a:p>
            <a:r>
              <a:rPr lang="en-US" dirty="0"/>
              <a:t>We can produce SRC scale factors using momentum distributions at high momentum.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 first: experiment, two calculations for different EDFs for several nuclei.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Gives good agreement with experiment and LCA calculations from this reference (point) using two different EDFs.</a:t>
            </a:r>
          </a:p>
          <a:p>
            <a:r>
              <a:rPr lang="en-US" dirty="0"/>
              <a:t>Note, the error bars are determined from varying the high momentum interval for the integration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Focus on the pair fraction on the right.</a:t>
            </a:r>
          </a:p>
          <a:p>
            <a:r>
              <a:rPr lang="en-US" dirty="0"/>
              <a:t>The pp verse </a:t>
            </a:r>
            <a:r>
              <a:rPr lang="en-US" dirty="0" err="1"/>
              <a:t>pn</a:t>
            </a:r>
            <a:r>
              <a:rPr lang="en-US" dirty="0"/>
              <a:t> pair fractions </a:t>
            </a:r>
            <a:r>
              <a:rPr lang="en-US" dirty="0" err="1"/>
              <a:t>w.r.t.</a:t>
            </a:r>
            <a:r>
              <a:rPr lang="en-US" dirty="0"/>
              <a:t> relative momentum.</a:t>
            </a:r>
          </a:p>
          <a:p>
            <a:r>
              <a:rPr lang="en-US" dirty="0"/>
              <a:t>The idea is that (read bullets pointing to the figure).</a:t>
            </a:r>
          </a:p>
          <a:p>
            <a:r>
              <a:rPr lang="en-US" dirty="0"/>
              <a:t>At higher momentum, the fraction approaches the scalar limit.</a:t>
            </a:r>
          </a:p>
          <a:p>
            <a:r>
              <a:rPr lang="en-US" dirty="0"/>
              <a:t>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 explaining equation.</a:t>
            </a:r>
          </a:p>
          <a:p>
            <a:r>
              <a:rPr lang="en-US" dirty="0"/>
              <a:t>Read second bullet.</a:t>
            </a:r>
          </a:p>
          <a:p>
            <a:r>
              <a:rPr lang="en-US" dirty="0"/>
              <a:t>Explain figure: y-axis, red/blue, x-axis.</a:t>
            </a:r>
          </a:p>
          <a:p>
            <a:r>
              <a:rPr lang="en-US" dirty="0"/>
              <a:t>Reproduces np dominance at 400 MeV and scalar limit.</a:t>
            </a:r>
          </a:p>
          <a:p>
            <a:r>
              <a:rPr lang="en-US" dirty="0"/>
              <a:t>Read last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a similar analysis using ratios of the pair momentum distribution where we fix the CM momentum Q=0.</a:t>
            </a:r>
          </a:p>
          <a:p>
            <a:r>
              <a:rPr lang="en-US" dirty="0"/>
              <a:t>Here is a plot showing this ratio for several nuclei.</a:t>
            </a:r>
          </a:p>
          <a:p>
            <a:r>
              <a:rPr lang="en-US" dirty="0"/>
              <a:t>Point to np dominance and scalar limit.</a:t>
            </a:r>
          </a:p>
          <a:p>
            <a:r>
              <a:rPr lang="en-US" dirty="0"/>
              <a:t>Takeaway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we’ll compare operators at high and low RG resolution.</a:t>
            </a:r>
          </a:p>
          <a:p>
            <a:r>
              <a:rPr lang="en-US" dirty="0"/>
              <a:t>Explain figure: This diagram shows electron scattering in the high RG picture, where 2 high momentum nucleons are knocked out after a one-body current operator interacted with an SRC pair in the target nucleus.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0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weak nucleus dependence.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of the PMD,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consider applying the same sort of analysis but for exclusive knockout reactions in (</a:t>
            </a:r>
            <a:r>
              <a:rPr lang="en-US" dirty="0" err="1"/>
              <a:t>e,e’p</a:t>
            </a:r>
            <a:r>
              <a:rPr lang="en-US" dirty="0"/>
              <a:t>) scattering.</a:t>
            </a:r>
          </a:p>
          <a:p>
            <a:r>
              <a:rPr lang="en-US" dirty="0"/>
              <a:t>In this reaction, a nucleon is knocked out from a specific state of the target nucleus.</a:t>
            </a:r>
          </a:p>
          <a:p>
            <a:r>
              <a:rPr lang="en-US" dirty="0"/>
              <a:t>Mention much lower momentum scale than what was considered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4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figure showing the reduced cross section for several nuclei comparing to data from NIKHEF experiments.</a:t>
            </a:r>
          </a:p>
          <a:p>
            <a:r>
              <a:rPr lang="en-US" dirty="0"/>
              <a:t>The momentum dependence is well described by the </a:t>
            </a:r>
            <a:r>
              <a:rPr lang="en-US" dirty="0" err="1"/>
              <a:t>sp</a:t>
            </a:r>
            <a:r>
              <a:rPr lang="en-US" dirty="0"/>
              <a:t> momentum distribution but a spectroscopic factor is necessary to agree with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factor difference between theory and experiment varies with \Delta S, the difference in nucleon separation energy, shown here in this plot.</a:t>
            </a:r>
          </a:p>
          <a:p>
            <a:r>
              <a:rPr lang="en-US" dirty="0"/>
              <a:t>Explain picture: This plot shows the ratio of experimental over theory cross sections as a function of \Delta S for various knock-out reactions: black, red, blue.</a:t>
            </a:r>
          </a:p>
          <a:p>
            <a:r>
              <a:rPr lang="en-US" dirty="0"/>
              <a:t>We see the ratio decreases as \Delta S increases.</a:t>
            </a:r>
          </a:p>
          <a:p>
            <a:r>
              <a:rPr lang="en-US" dirty="0"/>
              <a:t>The origin of this is not understood but could be stemming from the (third bullet) in which case the (second bullet).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understand this, we are currently working on SRG-evolving spectroscopic factors for (</a:t>
            </a:r>
            <a:r>
              <a:rPr lang="en-US" dirty="0" err="1"/>
              <a:t>e,e’p</a:t>
            </a:r>
            <a:r>
              <a:rPr lang="en-US" dirty="0"/>
              <a:t>) reactions.</a:t>
            </a:r>
          </a:p>
          <a:p>
            <a:r>
              <a:rPr lang="en-US" dirty="0"/>
              <a:t>Note, SFs are scale/scheme dependent so using the RG is the correct way for analyzing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spectroscopic factor for a particular </a:t>
            </a:r>
            <a:r>
              <a:rPr lang="en-US" dirty="0" err="1"/>
              <a:t>sp</a:t>
            </a:r>
            <a:r>
              <a:rPr lang="en-US" dirty="0"/>
              <a:t> state \alpha is defined in terms of the removal amplitude where this annihilation operator is sandwiched between the an A-body nuclear ground state and an A-1 residue in the state \alpha.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second bullet.</a:t>
            </a:r>
          </a:p>
          <a:p>
            <a:r>
              <a:rPr lang="en-US" dirty="0"/>
              <a:t>Explain cartoon schematic.</a:t>
            </a:r>
          </a:p>
          <a:p>
            <a:r>
              <a:rPr lang="en-US" dirty="0"/>
              <a:t>Explain figure on the right: Spectroscopic factors for several nuclei relative to the IPM: all about 65% of the IPM.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4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4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we still detect two high momentum nucleons knocked out, but here the operator has an induced two-body current and interacts with low momentum nucleons in the nucleus.</a:t>
            </a:r>
          </a:p>
          <a:p>
            <a:r>
              <a:rPr lang="en-US" dirty="0"/>
              <a:t>The induced 2-body current does not make the operator hard, and with uncorrelated wave functions, this greatly simplifies calculations.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8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Short-distance details decouple from long-distance dynamics.</a:t>
            </a:r>
          </a:p>
          <a:p>
            <a:r>
              <a:rPr lang="en-US" dirty="0"/>
              <a:t>Initial operator is dominated by high momenta.</a:t>
            </a:r>
          </a:p>
          <a:p>
            <a:r>
              <a:rPr lang="en-US" dirty="0"/>
              <a:t>Focus on k&lt;\lambda and q&gt;&gt;\lambda.</a:t>
            </a:r>
          </a:p>
          <a:p>
            <a:r>
              <a:rPr lang="en-US" dirty="0"/>
              <a:t>\psi_\alpha^\infinity(q) \</a:t>
            </a:r>
            <a:r>
              <a:rPr lang="en-US" dirty="0" err="1"/>
              <a:t>approx</a:t>
            </a:r>
            <a:r>
              <a:rPr lang="en-US" dirty="0"/>
              <a:t> \gamma^\lambda(q) \int_0^\lambda </a:t>
            </a:r>
            <a:r>
              <a:rPr lang="en-US" dirty="0" err="1"/>
              <a:t>dp</a:t>
            </a:r>
            <a:r>
              <a:rPr lang="en-US" dirty="0"/>
              <a:t>^\tilde Z(\lambda) \psi_\alpha^\lambda(p) + … (analog of Lepage’s operator product expansion)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1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I’ll explain how (step through each).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transform to low RG resolution, we use the Similarity Renormalization Group (or SRG), which involves applying unitary transformations to operators.</a:t>
            </a:r>
          </a:p>
          <a:p>
            <a:r>
              <a:rPr lang="en-US" dirty="0"/>
              <a:t>The way this works is the SRG transformations decouple the high and low momentum scales of the Hamiltonian where s=0 corresponds to the initial Hamiltonian…</a:t>
            </a:r>
          </a:p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9A00-02B3-514E-8364-41ECF6E1328C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1421-A275-3C42-8667-9451E58C5550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5F99-8359-A142-AEF7-C66F83DA1C0D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6647-036A-044E-A8EE-6418C39E30C8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EE26-A8C0-0446-8196-1B1D62BEAC05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07C5-8909-3E41-9F27-D471BCEF668A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6549-8FAE-F545-BD9D-2B70DCD7258A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B9A-374A-6945-B797-C5545670BB0E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0A05-40B7-BD49-919A-DE784E5DE85B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398F-2554-644E-8B2A-4CF89073DF76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37F1-7B96-B04A-ADE6-58B62D463C84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D38-69BE-3B4C-964E-005FEFD33E80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37B0-3D12-6844-90CD-CA8479DCFAAB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354E-5165-D24A-96E6-081933A4E0C2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DA52-16CE-044C-8D2F-E1E33CBBBE3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486-1566-9F40-9A90-455CBB52492B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55ED-A581-4643-8B2E-B9C785DB7A26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68C-EC64-6F4D-9571-522A5C9BE201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74EF-9218-954F-A91F-157473A0FA25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6FC8-F093-7E4A-8C2A-F3E5AD75A4A1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7817-CCC3-E940-871A-5F1F7CC232FA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10C6-5217-F140-8099-A75EB1266D41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6867C8C-D987-ED47-840C-F516095F1E2E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9832828-0E44-104C-9D3C-0D122D7A9C6B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2.emf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renormalization group (RG)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Los Alamos seminar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December 15,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In practice, solve differential flow equation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𝑑𝑂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𝑑𝑠</m:t>
                          </m:r>
                        </m:den>
                      </m:f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𝑑𝑈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𝑑𝑠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is the SRG generator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Decoupling scale given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endParaRPr lang="en-US" altLang="en-US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5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37" y="1829877"/>
            <a:ext cx="4297680" cy="4352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AV18 wave function has significant SRC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What happens to the</a:t>
            </a:r>
            <a:r>
              <a:rPr lang="en-US" sz="2400" dirty="0">
                <a:solidFill>
                  <a:srgbClr val="C00000"/>
                </a:solidFill>
              </a:rPr>
              <a:t> wave function under SRG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4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600" dirty="0"/>
                  <a:t>SRC physics shifts to the operators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600" dirty="0">
                    <a:solidFill>
                      <a:schemeClr val="tx1"/>
                    </a:solidFill>
                  </a:rPr>
                  <a:t>Calculate deuteron momentum distribution by evolving momentum projection operator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75" t="-1120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42155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E073A-B083-4455-B4F6-971AA23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4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87F71-6049-4989-B51A-D5FBD9F0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4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3883F-9FCB-4B67-8885-C02DD671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6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49FF8-8390-4989-AECE-0F70FD7ACE7C}"/>
              </a:ext>
            </a:extLst>
          </p:cNvPr>
          <p:cNvCxnSpPr>
            <a:cxnSpLocks/>
          </p:cNvCxnSpPr>
          <p:nvPr/>
        </p:nvCxnSpPr>
        <p:spPr>
          <a:xfrm flipV="1">
            <a:off x="3301753" y="3429000"/>
            <a:ext cx="813047" cy="873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4C86F-9B0E-4C20-B017-B425059DD479}"/>
              </a:ext>
            </a:extLst>
          </p:cNvPr>
          <p:cNvCxnSpPr>
            <a:cxnSpLocks/>
          </p:cNvCxnSpPr>
          <p:nvPr/>
        </p:nvCxnSpPr>
        <p:spPr>
          <a:xfrm flipH="1" flipV="1">
            <a:off x="8991386" y="2683325"/>
            <a:ext cx="1187087" cy="1618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213A-1D6A-416E-86A9-B3E265BEAD93}"/>
              </a:ext>
            </a:extLst>
          </p:cNvPr>
          <p:cNvSpPr txBox="1"/>
          <p:nvPr/>
        </p:nvSpPr>
        <p:spPr>
          <a:xfrm>
            <a:off x="8509951" y="4359811"/>
            <a:ext cx="36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 evolution induces smooth, low-momentum contributions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828B42-C4D7-494F-96E0-C651958C97F0}"/>
              </a:ext>
            </a:extLst>
          </p:cNvPr>
          <p:cNvCxnSpPr>
            <a:cxnSpLocks/>
          </p:cNvCxnSpPr>
          <p:nvPr/>
        </p:nvCxnSpPr>
        <p:spPr>
          <a:xfrm>
            <a:off x="6229367" y="4172224"/>
            <a:ext cx="17131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B2EE48-E4C3-4105-A8B6-581DAC75D294}"/>
              </a:ext>
            </a:extLst>
          </p:cNvPr>
          <p:cNvSpPr txBox="1"/>
          <p:nvPr/>
        </p:nvSpPr>
        <p:spPr>
          <a:xfrm>
            <a:off x="4977742" y="3941391"/>
            <a:ext cx="125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RG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53F19-28F9-43C3-B435-49B571646ADE}"/>
              </a:ext>
            </a:extLst>
          </p:cNvPr>
          <p:cNvSpPr txBox="1"/>
          <p:nvPr/>
        </p:nvSpPr>
        <p:spPr>
          <a:xfrm>
            <a:off x="2940424" y="2344169"/>
            <a:ext cx="4769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evolution of hard potential does NOT make the reaction operator hard!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E5D5B-BACD-40DD-92CB-03EEFD77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6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/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operator is a discretized delta function in momentum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CCA1E-BE40-4E3E-93DB-1016E52B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28" y="4475262"/>
                <a:ext cx="3793096" cy="923330"/>
              </a:xfrm>
              <a:prstGeom prst="rect">
                <a:avLst/>
              </a:prstGeom>
              <a:blipFill>
                <a:blip r:embed="rId7"/>
                <a:stretch>
                  <a:fillRect l="-1284" t="-3289" r="-22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F9B3AE-D1CF-4B72-AD5B-1C8A8643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0015F-466D-47A9-94C2-8656C589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7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544334"/>
              </a:xfrm>
              <a:prstGeom prst="rect">
                <a:avLst/>
              </a:prstGeom>
              <a:blipFill>
                <a:blip r:embed="rId8"/>
                <a:stretch>
                  <a:fillRect l="-482" t="-15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2707341" y="4446495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 flipH="1">
            <a:off x="3801035" y="2788762"/>
            <a:ext cx="1066800" cy="16260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Short-range correlations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Recent experiments have been able to isolate processes where short-range correlation (SRC) physics is dominant and well accounted for by SRC phenomenology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are short-range correlations defined?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C00000"/>
                    </a:solidFill>
                  </a:rPr>
                  <a:t>Depends on the resolution scale!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Renormalization group (RG) resolution scale is set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Hamiltonian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max momenta in low-energy wave functions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4112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Operator evolution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3A1A-3C92-469E-BADB-5030B5261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1463199"/>
            <a:ext cx="9987202" cy="256032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2147EE8-15AD-42E7-9F45-77292C9B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8" y="3932555"/>
            <a:ext cx="9821073" cy="256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/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Integrand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47DBFA-BDA2-47D4-8448-2A209EB5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" y="4535018"/>
                <a:ext cx="2133600" cy="990336"/>
              </a:xfrm>
              <a:prstGeom prst="rect">
                <a:avLst/>
              </a:prstGeom>
              <a:blipFill>
                <a:blip r:embed="rId6"/>
                <a:stretch>
                  <a:fillRect l="-2571" t="-3704" r="-48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/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panel gives the correct expectation value from unitarity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value is filtered to lower momentum at low RG 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~25%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expectation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(heavy contribution from tensor force)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resolution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contributes to </a:t>
                </a:r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~95%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expectation value </a:t>
                </a:r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64F4-9F70-47C7-B513-1F209AAC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28" y="1463199"/>
                <a:ext cx="7582783" cy="1821332"/>
              </a:xfrm>
              <a:prstGeom prst="rect">
                <a:avLst/>
              </a:prstGeom>
              <a:blipFill>
                <a:blip r:embed="rId7"/>
                <a:stretch>
                  <a:fillRect l="-482" t="-1329" b="-39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0314F-9850-4692-A883-3E1C2154212D}"/>
              </a:ext>
            </a:extLst>
          </p:cNvPr>
          <p:cNvSpPr/>
          <p:nvPr/>
        </p:nvSpPr>
        <p:spPr>
          <a:xfrm>
            <a:off x="8386482" y="4448591"/>
            <a:ext cx="1900518" cy="1891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C7BA2-1439-4B91-AF90-EE5D11BFAB04}"/>
              </a:ext>
            </a:extLst>
          </p:cNvPr>
          <p:cNvCxnSpPr>
            <a:cxnSpLocks/>
          </p:cNvCxnSpPr>
          <p:nvPr/>
        </p:nvCxnSpPr>
        <p:spPr>
          <a:xfrm>
            <a:off x="4876800" y="3146829"/>
            <a:ext cx="3343553" cy="1388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/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Fig. 3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Evolved momentum projection operator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for several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fm</a:t>
                </a:r>
                <a:r>
                  <a:rPr lang="en-US" baseline="30000" dirty="0"/>
                  <a:t>-1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5AB93-B65F-452A-9EB1-D1D89098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15"/>
                <a:ext cx="2465377" cy="1544334"/>
              </a:xfrm>
              <a:prstGeom prst="rect">
                <a:avLst/>
              </a:prstGeom>
              <a:blipFill>
                <a:blip r:embed="rId8"/>
                <a:stretch>
                  <a:fillRect l="-1980" t="-1976" r="-3218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5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144395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206044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Apply SRG transformations to momentum distribution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Single-nucleon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Pair momentum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Expand SRG transformation to 2-body level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term is fixed by SRG evolution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inherits the symmetries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/>
                  <a:t>Strategy</a:t>
                </a:r>
                <a:r>
                  <a:rPr lang="en-US" sz="2400" dirty="0"/>
                  <a:t>: Apply Wick’s theorem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truncating 3-body and higher terms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95172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2060"/>
                </a:solidFill>
              </a:rPr>
              <a:t>Momentum distributions at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Evolved single-nucleon momentum distribution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bSup>
                        <m:sSub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b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For operator that probes high momentum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), the low RG resolution wave function filters out first few terms leaving only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129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7C80B0-AC3B-4374-B8D1-FB150CEBB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D22C-9402-448C-84B3-C0482EAE7185}"/>
              </a:ext>
            </a:extLst>
          </p:cNvPr>
          <p:cNvSpPr txBox="1"/>
          <p:nvPr/>
        </p:nvSpPr>
        <p:spPr>
          <a:xfrm>
            <a:off x="9099177" y="38000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momentum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3826A2F-BE91-4A64-B570-4B65A11F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40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3592" t="-2035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4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5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79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/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75C25-2AB1-4ADE-B57C-630CD12D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01" y="3837567"/>
                <a:ext cx="3749553" cy="1007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9AB853-0030-45B5-9E0D-70C2BC0C2973}"/>
              </a:ext>
            </a:extLst>
          </p:cNvPr>
          <p:cNvSpPr txBox="1"/>
          <p:nvPr/>
        </p:nvSpPr>
        <p:spPr>
          <a:xfrm>
            <a:off x="56052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1A1E7-C42F-4432-84C3-79A8D9270C30}"/>
              </a:ext>
            </a:extLst>
          </p:cNvPr>
          <p:cNvCxnSpPr>
            <a:cxnSpLocks/>
          </p:cNvCxnSpPr>
          <p:nvPr/>
        </p:nvCxnSpPr>
        <p:spPr>
          <a:xfrm>
            <a:off x="5355099" y="4341070"/>
            <a:ext cx="500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7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5B5937-10FC-48CC-808C-F2C25F58A169}"/>
              </a:ext>
            </a:extLst>
          </p:cNvPr>
          <p:cNvCxnSpPr>
            <a:cxnSpLocks/>
          </p:cNvCxnSpPr>
          <p:nvPr/>
        </p:nvCxnSpPr>
        <p:spPr>
          <a:xfrm flipV="1">
            <a:off x="3383280" y="2990088"/>
            <a:ext cx="117957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Factorization of SRG transformations imply scaling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tails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Consider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</m:t>
                                          </m:r>
                                        </m:sup>
                                      </m:sSubSup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1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cancels leaving ratio only sensitive to low-momentum physics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64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/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Factorization built into GCF model seen by flat ratio of pair momentum distributions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over universal two-body wave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at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1D073-D295-364F-BD12-6CD8B2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3" y="2474560"/>
                <a:ext cx="5900987" cy="1602233"/>
              </a:xfrm>
              <a:prstGeom prst="rect">
                <a:avLst/>
              </a:prstGeom>
              <a:blipFill>
                <a:blip r:embed="rId4"/>
                <a:stretch>
                  <a:fillRect l="-1499" t="-2344" r="-2141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ACFA53D-0DB1-7348-98F9-F82DB305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81297"/>
            <a:ext cx="5372100" cy="420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FC64E-9C82-E349-8BA3-A86D97520445}"/>
              </a:ext>
            </a:extLst>
          </p:cNvPr>
          <p:cNvSpPr txBox="1"/>
          <p:nvPr/>
        </p:nvSpPr>
        <p:spPr>
          <a:xfrm>
            <a:off x="6534284" y="119687"/>
            <a:ext cx="558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from R. Cruz-Torres et al., Nat. Phys.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306 (2021)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2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Why low RG resolution?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451889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Methods that rely on soft interactions work well!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SRC physics can we describe using simple approximations?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Try Hartree-</a:t>
            </a:r>
            <a:r>
              <a:rPr lang="en-US" sz="2400" dirty="0" err="1">
                <a:solidFill>
                  <a:srgbClr val="C00000"/>
                </a:solidFill>
              </a:rPr>
              <a:t>Fock</a:t>
            </a:r>
            <a:r>
              <a:rPr lang="en-US" sz="2400" dirty="0">
                <a:solidFill>
                  <a:srgbClr val="C00000"/>
                </a:solidFill>
              </a:rPr>
              <a:t> (HF) with a local density approximation (LDA) to evaluate nuclear matrix elements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69134EE-2085-48C6-82F8-69239085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24" y="2400491"/>
            <a:ext cx="74718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73CA1F-A026-4F9A-A9EB-A6755DA3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6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Evaluating SRG-evolved operator with low RG resolution wave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Sup>
                          <m:sSub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Take continuum limit (suppressing spin and isospin labels):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/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800" dirty="0"/>
                  <a:t>Evaluate matrix elements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 is occupied up to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/>
                  <a:t> averaging over local Fermi momentum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31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AD2C6D-0275-F44E-8058-E43EA347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3" y="2514600"/>
            <a:ext cx="77548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9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/>
                  <a:t>Angle-average to evaluate angular dependence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(defines angles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sz="16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 err="1"/>
                  <a:t>E.g</a:t>
                </a:r>
                <a:r>
                  <a:rPr lang="en-US" sz="1600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endParaRPr lang="en-US" sz="1800" dirty="0"/>
              </a:p>
              <a:p>
                <a:pPr>
                  <a:lnSpc>
                    <a:spcPct val="110000"/>
                  </a:lnSpc>
                </a:pPr>
                <a:r>
                  <a:rPr lang="en-US" sz="1600" dirty="0"/>
                  <a:t>Finally write in terms of partial waves using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brk m:alnAt="9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182880" indent="0">
                  <a:lnSpc>
                    <a:spcPct val="110000"/>
                  </a:lnSpc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) and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258" t="-280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D61C11-4CB8-4E01-B4D3-787B685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4116"/>
            <a:ext cx="707775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/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𝐾𝑘𝑧</m:t>
                        </m:r>
                      </m:e>
                    </m:ra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631839-2211-414B-BAB1-98A3DC80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41" y="3132284"/>
                <a:ext cx="3099759" cy="593432"/>
              </a:xfrm>
              <a:prstGeom prst="rect">
                <a:avLst/>
              </a:prstGeom>
              <a:blipFill>
                <a:blip r:embed="rId5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0055E5-96F4-4B7C-BBB1-BE5F5F8E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00126"/>
            <a:ext cx="3951096" cy="2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SRC physics 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high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prstClr val="black"/>
                    </a:solidFill>
                  </a:rPr>
                  <a:t>SRC pairs are components in the nuclear wave function with relative momenta well above the Fermi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and CM momentum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400" dirty="0"/>
                  <a:t>SRC physics 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SRC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physics</a:t>
                </a:r>
                <a:r>
                  <a:rPr lang="en-US" sz="2000" dirty="0">
                    <a:solidFill>
                      <a:srgbClr val="C00000"/>
                    </a:solidFill>
                  </a:rPr>
                  <a:t> is shifted into the reaction operators from the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:r>
                  <a:rPr lang="en-US" sz="2000" dirty="0">
                    <a:solidFill>
                      <a:srgbClr val="C00000"/>
                    </a:solidFill>
                  </a:rPr>
                  <a:t>   nuclear wave function (which becomes soft)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4"/>
                <a:stretch>
                  <a:fillRect l="-9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FB781-B272-41A2-A4B7-D667C56299F7}"/>
              </a:ext>
            </a:extLst>
          </p:cNvPr>
          <p:cNvSpPr/>
          <p:nvPr/>
        </p:nvSpPr>
        <p:spPr>
          <a:xfrm>
            <a:off x="10336306" y="4670611"/>
            <a:ext cx="1371600" cy="148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5ED4-FDFA-480E-83F9-C3AC19A01937}"/>
              </a:ext>
            </a:extLst>
          </p:cNvPr>
          <p:cNvSpPr txBox="1"/>
          <p:nvPr/>
        </p:nvSpPr>
        <p:spPr>
          <a:xfrm>
            <a:off x="9105039" y="378951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RG resolution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HF and LDA calculation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 marL="468630" indent="-285750">
                  <a:lnSpc>
                    <a:spcPct val="110000"/>
                  </a:lnSpc>
                </a:pPr>
                <a:r>
                  <a:rPr lang="en-US" sz="1800" dirty="0"/>
                  <a:t>Final formula for single-nucleon momentum distribution (where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specifies proton or neutron) given by: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23A39A1-42BB-4097-8491-14455A4A2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F3F632-C8D6-1042-B4B5-67D28B79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79" y="2583974"/>
            <a:ext cx="9287173" cy="28346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20090-E82D-B74F-AFB4-0FB98BCCDADF}"/>
              </a:ext>
            </a:extLst>
          </p:cNvPr>
          <p:cNvSpPr/>
          <p:nvPr/>
        </p:nvSpPr>
        <p:spPr>
          <a:xfrm>
            <a:off x="10189029" y="4849337"/>
            <a:ext cx="510639" cy="35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74BD-2782-47D5-9F10-2B6B55CC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VMC calculations</a:t>
            </a:r>
            <a:r>
              <a:rPr lang="en-US" sz="2200" baseline="30000" dirty="0"/>
              <a:t>1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0272"/>
                <a:ext cx="4593265" cy="954107"/>
              </a:xfrm>
              <a:prstGeom prst="rect">
                <a:avLst/>
              </a:prstGeom>
              <a:blipFill>
                <a:blip r:embed="rId4"/>
                <a:stretch>
                  <a:fillRect l="-398" t="-1282" r="-1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/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Excellent description of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tail where inputs are only nucleonic densities and 2-body physics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minutes on a laptop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 RG works well with simple approximations and is systematically improvable!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95C0F-4CDE-42EF-AE7F-E2A436E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54963"/>
                <a:ext cx="7270716" cy="1938992"/>
              </a:xfrm>
              <a:prstGeom prst="rect">
                <a:avLst/>
              </a:prstGeom>
              <a:blipFill>
                <a:blip r:embed="rId5"/>
                <a:stretch>
                  <a:fillRect l="-1089" t="-1875" b="-625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09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400" dirty="0"/>
                  <a:t>: High-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dependence from universal function</a:t>
                </a:r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fixed by 2-body and insensitive to nucleus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107FB-0476-43CB-8E40-95A3E4C4A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79008" y="1825625"/>
                <a:ext cx="5574792" cy="4351338"/>
              </a:xfrm>
              <a:blipFill>
                <a:blip r:embed="rId4"/>
                <a:stretch>
                  <a:fillRect l="-1421" t="-980" r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5"/>
                <a:stretch>
                  <a:fillRect l="-694" t="-2206" r="-18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09DB689-7AAA-483B-89DB-2CD53BE3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" y="1190625"/>
            <a:ext cx="532657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/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showing several nuclei.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7CCBD-C507-4CE3-8D6C-67F2D45B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376"/>
                <a:ext cx="4389120" cy="830997"/>
              </a:xfrm>
              <a:prstGeom prst="rect">
                <a:avLst/>
              </a:prstGeom>
              <a:blipFill>
                <a:blip r:embed="rId4"/>
                <a:stretch>
                  <a:fillRect l="-867" t="-1515" r="-1734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062D8CF-250F-C841-863E-C5B793F20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353165"/>
            <a:ext cx="4973864" cy="446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/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 with universal high-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tails from VMC calculations of R. B.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Wiringa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Phys. Rev. C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89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024305 (2014)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0E94E-ED66-AC40-A010-21B4D6C6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61" y="5590063"/>
                <a:ext cx="6349339" cy="646331"/>
              </a:xfrm>
              <a:prstGeom prst="rect">
                <a:avLst/>
              </a:prstGeom>
              <a:blipFill>
                <a:blip r:embed="rId6"/>
                <a:stretch>
                  <a:fillRect l="-59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6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SRC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defined by plateau in cross section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1.9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Closely related t</a:t>
                </a:r>
                <a:r>
                  <a:rPr lang="en-US" sz="2200" dirty="0"/>
                  <a:t>o the ratio of bound-nucleon probability distributions in the limits of vanishing relative distance (infinitely high relative momentum)</a:t>
                </a:r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momentum distributions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is the single-nucleon probability distribution in nucleus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099" t="-840" r="-200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CDEA4-F1AE-4B94-9D25-25DCE9686CD6}"/>
              </a:ext>
            </a:extLst>
          </p:cNvPr>
          <p:cNvSpPr txBox="1"/>
          <p:nvPr/>
        </p:nvSpPr>
        <p:spPr>
          <a:xfrm>
            <a:off x="-1" y="5663852"/>
            <a:ext cx="4536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Ratio of per-nucleon electron scattering cross section of nucleus A to that of deuterium, where the red line indicates a constant fit. Figure from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354 (2019).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ADC1-D49C-E247-8596-4E69B8E6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2222"/>
            <a:ext cx="5340803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/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9DEE3-E8FC-9445-A602-33271D66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93" y="3571062"/>
                <a:ext cx="479234" cy="461665"/>
              </a:xfrm>
              <a:prstGeom prst="rect">
                <a:avLst/>
              </a:prstGeom>
              <a:blipFill>
                <a:blip r:embed="rId5"/>
                <a:stretch>
                  <a:fillRect l="-10256" r="-51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FC34B-6720-154F-A1D7-63E06D35386B}"/>
              </a:ext>
            </a:extLst>
          </p:cNvPr>
          <p:cNvCxnSpPr>
            <a:cxnSpLocks/>
          </p:cNvCxnSpPr>
          <p:nvPr/>
        </p:nvCxnSpPr>
        <p:spPr>
          <a:xfrm flipV="1">
            <a:off x="3800104" y="2612572"/>
            <a:ext cx="736270" cy="10739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High momentum behavior is characterized by 2-body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which cancels leaving ratio of mean-field (low-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physics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from experiment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LCA calculations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</a:rPr>
                  <a:t> using two different EDFs</a:t>
                </a:r>
                <a:endParaRPr lang="en-US" sz="2400" baseline="30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144" y="1510846"/>
                <a:ext cx="6382511" cy="4351338"/>
              </a:xfr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18D50-48FA-EF43-BF16-7804DC4A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" y="1400515"/>
            <a:ext cx="4504263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9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210D0-607C-124A-8926-2D18E9A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5"/>
                <a:stretch>
                  <a:fillRect l="-467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8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305957" cy="3786943"/>
          </a:xfr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1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pairs, whereas pp are spin singlets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low RG resolution</a:t>
                </a:r>
                <a:r>
                  <a:rPr lang="en-US" sz="2400" dirty="0"/>
                  <a:t>, SRCs are suppressed in the wave function and shifted into the operator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Take ratio of 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baseline="30000" dirty="0"/>
                  <a:t>1</a:t>
                </a:r>
                <a:r>
                  <a:rPr lang="en-US" sz="2400" dirty="0"/>
                  <a:t>S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SRG transformations fixing low-momenta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 fm</a:t>
                </a:r>
                <a:r>
                  <a:rPr lang="en-US" sz="2400" baseline="30000" dirty="0"/>
                  <a:t>-1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This physics is established in the 2-body system – can apply to any nucleus!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6729925" cy="4351338"/>
              </a:xfrm>
              <a:blipFill>
                <a:blip r:embed="rId3"/>
                <a:stretch>
                  <a:fillRect l="-1178" t="-980" r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Diagram, histogram&#10;&#10;Description automatically generated">
            <a:extLst>
              <a:ext uri="{FF2B5EF4-FFF2-40B4-BE49-F238E27FC236}">
                <a16:creationId xmlns:a16="http://schemas.microsoft.com/office/drawing/2014/main" id="{BD1768EA-A464-4B74-9598-32660D5B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9" y="1111082"/>
            <a:ext cx="4705354" cy="460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/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SRG-evolved momentum projection operators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C9348-080D-415D-9CB3-E9A86735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28" y="5622377"/>
                <a:ext cx="4812792" cy="644279"/>
              </a:xfrm>
              <a:prstGeom prst="rect">
                <a:avLst/>
              </a:prstGeom>
              <a:blipFill>
                <a:blip r:embed="rId5"/>
                <a:stretch>
                  <a:fillRect l="-633" t="-2830" r="-126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527347-57A2-4AAA-901B-B9E5B65BF828}"/>
              </a:ext>
            </a:extLst>
          </p:cNvPr>
          <p:cNvSpPr txBox="1"/>
          <p:nvPr/>
        </p:nvSpPr>
        <p:spPr>
          <a:xfrm>
            <a:off x="8376698" y="381308"/>
            <a:ext cx="166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09EF4-5BC1-4E0D-A63C-167C94F3C7A7}"/>
              </a:ext>
            </a:extLst>
          </p:cNvPr>
          <p:cNvSpPr txBox="1"/>
          <p:nvPr/>
        </p:nvSpPr>
        <p:spPr>
          <a:xfrm>
            <a:off x="10664995" y="3202197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BAE0B-3C42-434B-9330-F517A98E204F}"/>
              </a:ext>
            </a:extLst>
          </p:cNvPr>
          <p:cNvCxnSpPr>
            <a:cxnSpLocks/>
          </p:cNvCxnSpPr>
          <p:nvPr/>
        </p:nvCxnSpPr>
        <p:spPr>
          <a:xfrm>
            <a:off x="11353800" y="3506962"/>
            <a:ext cx="341376" cy="79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D30CFE-6FB1-4BC1-9D52-EB5D2FB7C915}"/>
              </a:ext>
            </a:extLst>
          </p:cNvPr>
          <p:cNvSpPr/>
          <p:nvPr/>
        </p:nvSpPr>
        <p:spPr>
          <a:xfrm>
            <a:off x="9720061" y="1165112"/>
            <a:ext cx="498764" cy="2278804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89E817-486C-4CC9-AD2D-B1365B2BB25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209883" y="750640"/>
            <a:ext cx="707236" cy="74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9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</p:spTree>
    <p:extLst>
      <p:ext uri="{BB962C8B-B14F-4D97-AF65-F5344CB8AC3E}">
        <p14:creationId xmlns:p14="http://schemas.microsoft.com/office/powerpoint/2010/main" val="34589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8B45F-6B9A-4047-939C-8609A3380BE7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CD6EC-0AAA-4C95-AC14-22B4DF8A3B36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FD475-AC18-442E-99FF-C46D4133ECC4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CBEB6-DF1F-4117-BD8C-D61F5B09EC62}"/>
              </a:ext>
            </a:extLst>
          </p:cNvPr>
          <p:cNvSpPr/>
          <p:nvPr/>
        </p:nvSpPr>
        <p:spPr>
          <a:xfrm>
            <a:off x="8019288" y="5129784"/>
            <a:ext cx="918909" cy="171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794EB4-2B33-4844-BD58-AB6F97633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875" y="1807267"/>
            <a:ext cx="65514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400" dirty="0"/>
              <a:t>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Weak nucleus dependence from factorization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7E88D6-33A5-4BBF-A62B-F1E6BBE1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8BE8F9B-BF63-4C0D-A7B0-FD246E45424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FD277-829D-4BE7-9974-AE5BAD6AF44C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33F2A-31E9-4496-8029-9E546814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91626" cy="584775"/>
              </a:xfrm>
              <a:prstGeom prst="rect">
                <a:avLst/>
              </a:prstGeom>
              <a:blipFill>
                <a:blip r:embed="rId4"/>
                <a:stretch>
                  <a:fillRect l="-763" t="-3125" r="-7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B8752-E825-4FF2-AC58-579BBE6BFE07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7BA6A-F5AE-4173-84C4-5B7100C00A16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F85C8-9757-4104-8F69-B08B48B0E8F9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/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Ratio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h𝑖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</m:e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AF34A5-102B-40E8-9724-8C316EF4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77" y="3717915"/>
                <a:ext cx="6855077" cy="1333570"/>
              </a:xfrm>
              <a:prstGeom prst="rect">
                <a:avLst/>
              </a:prstGeom>
              <a:blipFill>
                <a:blip r:embed="rId5"/>
                <a:stretch>
                  <a:fillRect l="-739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775F64-9562-48F3-B6B9-F016411E6E02}"/>
              </a:ext>
            </a:extLst>
          </p:cNvPr>
          <p:cNvCxnSpPr>
            <a:cxnSpLocks/>
          </p:cNvCxnSpPr>
          <p:nvPr/>
        </p:nvCxnSpPr>
        <p:spPr>
          <a:xfrm flipV="1">
            <a:off x="7860680" y="3684715"/>
            <a:ext cx="2938274" cy="1399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7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np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np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HF+LDA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3497"/>
                <a:ext cx="3340608" cy="738664"/>
              </a:xfrm>
              <a:prstGeom prst="rect">
                <a:avLst/>
              </a:prstGeom>
              <a:blipFill>
                <a:blip r:embed="rId5"/>
                <a:stretch>
                  <a:fillRect l="-547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cs typeface="Arial" panose="020B0604020202020204" pitchFamily="34" charset="0"/>
                  </a:rPr>
                  <a:t>Apply similar low RG analysis to exclusive knockout reactions in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scattering</a:t>
                </a:r>
              </a:p>
              <a:p>
                <a:r>
                  <a:rPr lang="en-US" sz="2200" dirty="0">
                    <a:cs typeface="Arial" panose="020B0604020202020204" pitchFamily="34" charset="0"/>
                  </a:rPr>
                  <a:t>Nucleon knocked out from specific shell model state of target nucleus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sz="2200" dirty="0"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cs typeface="Arial" panose="020B0604020202020204" pitchFamily="34" charset="0"/>
                  </a:rPr>
                  <a:t>Momentum dependence of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200" dirty="0">
                    <a:cs typeface="Arial" panose="020B0604020202020204" pitchFamily="34" charset="0"/>
                  </a:rPr>
                  <a:t>) exclusive cross section is dominated by the single-particle (</a:t>
                </a:r>
                <a:r>
                  <a:rPr lang="en-US" sz="2200" dirty="0" err="1">
                    <a:cs typeface="Arial" panose="020B0604020202020204" pitchFamily="34" charset="0"/>
                  </a:rPr>
                  <a:t>sp</a:t>
                </a:r>
                <a:r>
                  <a:rPr lang="en-US" sz="2200" dirty="0">
                    <a:cs typeface="Arial" panose="020B0604020202020204" pitchFamily="34" charset="0"/>
                  </a:rPr>
                  <a:t>) wave function</a:t>
                </a:r>
              </a:p>
              <a:p>
                <a:r>
                  <a:rPr lang="en-US" sz="22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Spectroscopic factor needed to reduce the theoretical cross section to match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803" y="1690688"/>
                <a:ext cx="5639195" cy="4351338"/>
              </a:xfrm>
              <a:blipFill>
                <a:blip r:embed="rId3"/>
                <a:stretch>
                  <a:fillRect l="-1348" t="-1163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0CD6-493C-A34E-851A-89DDB4C81380}"/>
              </a:ext>
            </a:extLst>
          </p:cNvPr>
          <p:cNvSpPr txBox="1"/>
          <p:nvPr/>
        </p:nvSpPr>
        <p:spPr>
          <a:xfrm>
            <a:off x="202693" y="5621620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Fig. 14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Momentum profiles as function of missing momentum for valence holes in nuclei. Data (black points) from NIKHEF experiments. Figure from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Aumann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Prog. Part. Nucl. Phys.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103847 (2021).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576" y="409475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F3D6-A0EE-A744-9E25-926203DF6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7" y="1439580"/>
            <a:ext cx="6375366" cy="39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Systematic trend for discrepancy in exp/theory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RG analysis can help understand the cause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sz="2400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sz="2400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sz="2400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sz="2400" dirty="0"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Currently working on SRG-evolving spectroscopic factors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reactions</a:t>
                </a:r>
              </a:p>
              <a:p>
                <a:r>
                  <a:rPr lang="en-US" sz="2400" dirty="0">
                    <a:cs typeface="Arial" panose="020B0604020202020204" pitchFamily="34" charset="0"/>
                  </a:rPr>
                  <a:t>Note, spectroscopic factors are scale/scheme 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1" y="1564208"/>
                <a:ext cx="5662735" cy="4351338"/>
              </a:xfrm>
              <a:blipFill>
                <a:blip r:embed="rId3"/>
                <a:stretch>
                  <a:fillRect l="-1342" t="-2041" b="-1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15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14:cNvPr>
              <p14:cNvContentPartPr/>
              <p14:nvPr/>
            </p14:nvContentPartPr>
            <p14:xfrm>
              <a:off x="929576" y="4103752"/>
              <a:ext cx="1902600" cy="42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6D90CD-2B7D-D04E-98F6-46F90FF5E7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936" y="4095112"/>
                <a:ext cx="1920240" cy="439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4D20FD-4315-C849-8A65-F89609BAEE1C}"/>
              </a:ext>
            </a:extLst>
          </p:cNvPr>
          <p:cNvCxnSpPr>
            <a:cxnSpLocks/>
          </p:cNvCxnSpPr>
          <p:nvPr/>
        </p:nvCxnSpPr>
        <p:spPr>
          <a:xfrm flipH="1" flipV="1">
            <a:off x="2933206" y="4393872"/>
            <a:ext cx="190004" cy="131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2C4A2-ADA2-DA4E-83EC-2633841E5810}"/>
              </a:ext>
            </a:extLst>
          </p:cNvPr>
          <p:cNvSpPr txBox="1"/>
          <p:nvPr/>
        </p:nvSpPr>
        <p:spPr>
          <a:xfrm>
            <a:off x="3087950" y="443719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4748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3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Spectroscopic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Spectroscopic factor for </a:t>
                </a:r>
                <a:r>
                  <a:rPr lang="en-US" sz="2000" dirty="0" err="1"/>
                  <a:t>sp</a:t>
                </a:r>
                <a:r>
                  <a:rPr lang="en-US" sz="2000" dirty="0"/>
                  <a:t>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defined in terms of removal amplitude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/>
                  <a:t>sp</a:t>
                </a:r>
                <a:r>
                  <a:rPr lang="en-US" sz="2000" dirty="0"/>
                  <a:t> strength is reduced relative to the independent-particle model (IPM) by correlations: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Long-range correlations (LRC) and SRC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8409373" cy="4351338"/>
              </a:xfrm>
              <a:blipFill>
                <a:blip r:embed="rId3"/>
                <a:stretch>
                  <a:fillRect l="-452" t="-13663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501FB2-E5EC-4CAA-A1DA-A5E68CF9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7906"/>
            <a:ext cx="3477768" cy="41382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70BAB8-C164-46F0-AD75-4B8BE60E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7" y="4425696"/>
            <a:ext cx="5846519" cy="1930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71D9D-6B7C-4045-8418-146045160847}"/>
              </a:ext>
            </a:extLst>
          </p:cNvPr>
          <p:cNvSpPr txBox="1"/>
          <p:nvPr/>
        </p:nvSpPr>
        <p:spPr>
          <a:xfrm>
            <a:off x="201227" y="4790208"/>
            <a:ext cx="943937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Idea: </a:t>
            </a:r>
            <a:r>
              <a:rPr lang="en-US" sz="2600" dirty="0">
                <a:solidFill>
                  <a:srgbClr val="C00000"/>
                </a:solidFill>
              </a:rPr>
              <a:t>SRG evolve and analyze using simple approximations (i.e., IPM)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D7AB7-14BE-45EA-83A4-A83965888EC2}"/>
              </a:ext>
            </a:extLst>
          </p:cNvPr>
          <p:cNvSpPr/>
          <p:nvPr/>
        </p:nvSpPr>
        <p:spPr>
          <a:xfrm>
            <a:off x="3937519" y="2535115"/>
            <a:ext cx="2024742" cy="70041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217B2-2954-4EA7-B57B-897A573806E2}"/>
              </a:ext>
            </a:extLst>
          </p:cNvPr>
          <p:cNvCxnSpPr>
            <a:cxnSpLocks/>
          </p:cNvCxnSpPr>
          <p:nvPr/>
        </p:nvCxnSpPr>
        <p:spPr>
          <a:xfrm flipV="1">
            <a:off x="2584580" y="3321776"/>
            <a:ext cx="2034073" cy="1427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C00000"/>
                </a:solidFill>
              </a:rPr>
              <a:t>At low renormalization group (RG) resolution, simple approximations to SRC physics work and are systematically improvable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AC69F-D9B3-4E9C-8ABE-5E74B88F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500" dirty="0"/>
                  <a:t>At low renormalization group (RG) resolution, simple approximations to SRC physics work and are systematically improvable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/>
                  <a:t>Results suggest that we can analyze high-energy nuclear reactions using low RG resolution structure (e.g., shell model) and consistently evolved operators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Matching resolution scale between structure and reactions is crucial!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500" dirty="0">
                    <a:solidFill>
                      <a:srgbClr val="C00000"/>
                    </a:solidFill>
                  </a:rPr>
                  <a:t>Outlook: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Extend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other knockout reactions and test scale/scheme dependence of extracted properties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Benchmark calculations with other ab initio methods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Investigate impact of various corrections: 3-body terms, final state interactions, etc.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Implement uncertainty quantification in low RG resolution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825625"/>
                <a:ext cx="11795760" cy="4351338"/>
              </a:xfrm>
              <a:blipFill>
                <a:blip r:embed="rId3"/>
                <a:stretch>
                  <a:fillRect l="-753" t="-1163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</p:spTree>
    <p:extLst>
      <p:ext uri="{BB962C8B-B14F-4D97-AF65-F5344CB8AC3E}">
        <p14:creationId xmlns:p14="http://schemas.microsoft.com/office/powerpoint/2010/main" val="37877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CAB7-B1B9-DD43-ADD2-B645F94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91" y="1825625"/>
            <a:ext cx="6199909" cy="4351338"/>
          </a:xfrm>
        </p:spPr>
        <p:txBody>
          <a:bodyPr/>
          <a:lstStyle/>
          <a:p>
            <a:r>
              <a:rPr lang="en-US" dirty="0"/>
              <a:t>Kinematics chosen such that two-nucleon knock-out dominates</a:t>
            </a:r>
          </a:p>
          <a:p>
            <a:r>
              <a:rPr lang="en-US" dirty="0"/>
              <a:t>Break up the pair, detect both nucleons, and reconstruct initial state</a:t>
            </a:r>
          </a:p>
          <a:p>
            <a:r>
              <a:rPr lang="en-US" dirty="0"/>
              <a:t>Kinematics minimize final state interactions and meson exchange currents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11869-C9F8-334D-B7B7-384D550F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" y="1726661"/>
            <a:ext cx="4431725" cy="277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76C9C-E428-1748-9F6A-5F07A60E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6" y="4671015"/>
            <a:ext cx="3869814" cy="1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0" y="5467671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17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Initial and SRG-evolved deuteron wave functions in coordinate space for several chiral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25ED6-DFEB-E44E-AAA9-0C9C64B6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564"/>
            <a:ext cx="5250427" cy="27432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F96E98-7D58-3241-9F9D-1F5CB6C9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51" y="1040699"/>
            <a:ext cx="6761149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348ED-80A4-444B-9778-E18C395AD5C7}"/>
              </a:ext>
            </a:extLst>
          </p:cNvPr>
          <p:cNvSpPr txBox="1"/>
          <p:nvPr/>
        </p:nvSpPr>
        <p:spPr>
          <a:xfrm>
            <a:off x="5642312" y="5435764"/>
            <a:ext cx="5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18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SRG evolution for several chiral interactions in the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3C95E-E1EA-6E42-8AFE-8E481508DE61}"/>
              </a:ext>
            </a:extLst>
          </p:cNvPr>
          <p:cNvSpPr txBox="1"/>
          <p:nvPr/>
        </p:nvSpPr>
        <p:spPr>
          <a:xfrm>
            <a:off x="721137" y="1675747"/>
            <a:ext cx="424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Low-energy physics of different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interactions becomes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same at low RG resolution</a:t>
            </a:r>
          </a:p>
        </p:txBody>
      </p:sp>
    </p:spTree>
    <p:extLst>
      <p:ext uri="{BB962C8B-B14F-4D97-AF65-F5344CB8AC3E}">
        <p14:creationId xmlns:p14="http://schemas.microsoft.com/office/powerpoint/2010/main" val="2718138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/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19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52E7D8-0FC7-8443-A2ED-21811E29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2" y="5989556"/>
                <a:ext cx="4488873" cy="348813"/>
              </a:xfrm>
              <a:prstGeom prst="rect">
                <a:avLst/>
              </a:prstGeom>
              <a:blipFill>
                <a:blip r:embed="rId3"/>
                <a:stretch>
                  <a:fillRect l="-565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3245481-4D82-C046-8B02-EC65E54D4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2" y="1417556"/>
            <a:ext cx="4819586" cy="457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/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an operator dominated by high momentum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the eigenstates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initial NN Hamiltonian in terms of the SRG-evolved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p>
                    </m:sSub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Substitute leading-order term of operator product expansion (OPE) in spectral representation of SRG transformation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≪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𝑄𝐻𝑄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29060-D043-3248-BBA0-A2155517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73" y="1421948"/>
                <a:ext cx="6669975" cy="5108001"/>
              </a:xfrm>
              <a:prstGeom prst="rect">
                <a:avLst/>
              </a:prstGeom>
              <a:blipFill>
                <a:blip r:embed="rId5"/>
                <a:stretch>
                  <a:fillRect l="-570" t="-495" r="-1141" b="-2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9E4980-F6D9-4A65-8070-44DCAB22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C00000"/>
                </a:solidFill>
              </a:rPr>
              <a:t>Low RG resolution: </a:t>
            </a:r>
            <a:r>
              <a:rPr lang="en-US" sz="2200" dirty="0"/>
              <a:t>Two-body current operators with uncorrelated wave functions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2200" dirty="0">
                <a:solidFill>
                  <a:srgbClr val="C00000"/>
                </a:solidFill>
              </a:rPr>
              <a:t>Same observables but different physical interpretation!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High and low RG resolution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4"/>
            <a:ext cx="8199823" cy="4667251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One-body current operators with correlated wave functions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</a:rPr>
              <a:t>Low RG resolution: </a:t>
            </a:r>
            <a:r>
              <a:rPr lang="en-US" sz="2400" dirty="0"/>
              <a:t>Two-body current operators with uncorrelated wave functions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Operators do NOT become hard, which simplifies calculations!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/>
              <a:t>Same observables but different physical interpretation!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This talk: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How can SRC calculations be carried out at low RG resolution?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What can we describe with simple approximations?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Connections to existing SRC phenomenology (e.g., GCF/LCA)</a:t>
            </a: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CD43C-5FE2-44F7-9237-464FB85F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6096C-86F3-4BE8-9DE5-D3DD29BFDE1D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87383-AB0E-4137-8A7D-D6BE11132F12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3A19E-80E1-4230-A404-2FB5BE5B35DC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38EBE4-0C5F-4795-B8F6-F40927089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BACC4-C36D-406A-906A-12B95088F147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4897A-015D-4725-BD54-19AF47EE385E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D489E7-92F5-41C9-B768-8C1051482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B440C6-34AF-486B-9430-8DF0AF7D1DBD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040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F86BE9F-BADE-43C2-A396-BA51A2B3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73" y="1765508"/>
            <a:ext cx="6984127" cy="33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Evolve to low RG resolution using the SRG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82880" indent="0">
                  <a:lnSpc>
                    <a:spcPct val="100000"/>
                  </a:lnSpc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 unitary</a:t>
                </a:r>
                <a:endParaRPr lang="en-US" altLang="en-US" sz="2000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SRG transformations decouple high- and low-momenta in the Hamiltonian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27" y="1690688"/>
                <a:ext cx="5302688" cy="4802187"/>
              </a:xfrm>
              <a:blipFill>
                <a:blip r:embed="rId4"/>
                <a:stretch>
                  <a:fillRect l="-1034" t="-508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Los Alamos seminar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EEEB9-5838-4E37-B56E-06A87F619018}"/>
              </a:ext>
            </a:extLst>
          </p:cNvPr>
          <p:cNvSpPr txBox="1"/>
          <p:nvPr/>
        </p:nvSpPr>
        <p:spPr>
          <a:xfrm>
            <a:off x="5503915" y="509249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EC4CC-6DE6-43DB-B7C4-F8E7DCB0E950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1EF1A-92C6-4E52-88F2-41493E5D75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97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6683</Words>
  <Application>Microsoft Macintosh PowerPoint</Application>
  <PresentationFormat>Widescreen</PresentationFormat>
  <Paragraphs>753</Paragraphs>
  <Slides>64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1_Office Theme</vt:lpstr>
      <vt:lpstr>Office Theme</vt:lpstr>
      <vt:lpstr>Short-range correlation physics at low renormalization group (RG) resolution</vt:lpstr>
      <vt:lpstr>Short-range correlations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High and low RG resolution</vt:lpstr>
      <vt:lpstr>Similarity renormalization group</vt:lpstr>
      <vt:lpstr>Similarity renormalization group</vt:lpstr>
      <vt:lpstr>Similarity renormalization group</vt:lpstr>
      <vt:lpstr>Similarity renormalization group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Operator evolution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Factorization</vt:lpstr>
      <vt:lpstr>Factorization</vt:lpstr>
      <vt:lpstr>Why low RG resolution?</vt:lpstr>
      <vt:lpstr>Why low RG resolution?</vt:lpstr>
      <vt:lpstr>HF and LDA calculation</vt:lpstr>
      <vt:lpstr>HF and LDA calculation</vt:lpstr>
      <vt:lpstr>HF and LDA calculation</vt:lpstr>
      <vt:lpstr>HF and LDA calculation</vt:lpstr>
      <vt:lpstr>HF and LDA calculation</vt:lpstr>
      <vt:lpstr>HF and LDA calculation</vt:lpstr>
      <vt:lpstr>Proton momentum distributions</vt:lpstr>
      <vt:lpstr>Proton momentum distributions</vt:lpstr>
      <vt:lpstr>Proton momentum distributions</vt:lpstr>
      <vt:lpstr>Proton momentum distributions</vt:lpstr>
      <vt:lpstr>SRC scaling factors</vt:lpstr>
      <vt:lpstr>SRC scaling factors</vt:lpstr>
      <vt:lpstr>SRC phenomenology</vt:lpstr>
      <vt:lpstr>SRC phenomenology</vt:lpstr>
      <vt:lpstr>SRC phenomenology</vt:lpstr>
      <vt:lpstr>SRC phenomenology</vt:lpstr>
      <vt:lpstr>SRC phenomenology</vt:lpstr>
      <vt:lpstr>Other exclusive knockout reactions</vt:lpstr>
      <vt:lpstr>Other exclusive knockout reactions</vt:lpstr>
      <vt:lpstr>Other exclusive knockout reactions</vt:lpstr>
      <vt:lpstr>Other exclusive knockout reactions</vt:lpstr>
      <vt:lpstr>Spectroscopic factors</vt:lpstr>
      <vt:lpstr>Spectroscopic factors</vt:lpstr>
      <vt:lpstr>Spectroscopic factors</vt:lpstr>
      <vt:lpstr>Summary</vt:lpstr>
      <vt:lpstr>Summary</vt:lpstr>
      <vt:lpstr>Extras</vt:lpstr>
      <vt:lpstr>Extras</vt:lpstr>
      <vt:lpstr>Extras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175</cp:revision>
  <dcterms:created xsi:type="dcterms:W3CDTF">2021-04-13T22:10:52Z</dcterms:created>
  <dcterms:modified xsi:type="dcterms:W3CDTF">2021-12-08T15:29:12Z</dcterms:modified>
</cp:coreProperties>
</file>